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  <p:sldMasterId id="2147483724" r:id="rId2"/>
  </p:sldMasterIdLst>
  <p:notesMasterIdLst>
    <p:notesMasterId r:id="rId36"/>
  </p:notesMasterIdLst>
  <p:sldIdLst>
    <p:sldId id="256" r:id="rId3"/>
    <p:sldId id="259" r:id="rId4"/>
    <p:sldId id="260" r:id="rId5"/>
    <p:sldId id="263" r:id="rId6"/>
    <p:sldId id="258" r:id="rId7"/>
    <p:sldId id="261" r:id="rId8"/>
    <p:sldId id="273" r:id="rId9"/>
    <p:sldId id="278" r:id="rId10"/>
    <p:sldId id="283" r:id="rId11"/>
    <p:sldId id="266" r:id="rId12"/>
    <p:sldId id="267" r:id="rId13"/>
    <p:sldId id="290" r:id="rId14"/>
    <p:sldId id="289" r:id="rId15"/>
    <p:sldId id="271" r:id="rId16"/>
    <p:sldId id="269" r:id="rId17"/>
    <p:sldId id="280" r:id="rId18"/>
    <p:sldId id="292" r:id="rId19"/>
    <p:sldId id="293" r:id="rId20"/>
    <p:sldId id="291" r:id="rId21"/>
    <p:sldId id="262" r:id="rId22"/>
    <p:sldId id="294" r:id="rId23"/>
    <p:sldId id="295" r:id="rId24"/>
    <p:sldId id="296" r:id="rId25"/>
    <p:sldId id="279" r:id="rId26"/>
    <p:sldId id="288" r:id="rId27"/>
    <p:sldId id="285" r:id="rId28"/>
    <p:sldId id="272" r:id="rId29"/>
    <p:sldId id="265" r:id="rId30"/>
    <p:sldId id="257" r:id="rId31"/>
    <p:sldId id="264" r:id="rId32"/>
    <p:sldId id="270" r:id="rId33"/>
    <p:sldId id="297" r:id="rId34"/>
    <p:sldId id="281" r:id="rId35"/>
  </p:sldIdLst>
  <p:sldSz cx="9144000" cy="5143500" type="screen16x9"/>
  <p:notesSz cx="6858000" cy="9144000"/>
  <p:embeddedFontLst>
    <p:embeddedFont>
      <p:font typeface="Barlow Medium" panose="020B0604020202020204" charset="0"/>
      <p:regular r:id="rId37"/>
      <p:bold r:id="rId38"/>
      <p:italic r:id="rId39"/>
      <p:boldItalic r:id="rId40"/>
    </p:embeddedFont>
    <p:embeddedFont>
      <p:font typeface="Poppins" panose="020B0604020202020204" charset="0"/>
      <p:regular r:id="rId41"/>
      <p:bold r:id="rId42"/>
      <p:italic r:id="rId43"/>
      <p:boldItalic r:id="rId44"/>
    </p:embeddedFont>
    <p:embeddedFont>
      <p:font typeface="Barlow" panose="020B0604020202020204" charset="0"/>
      <p:regular r:id="rId45"/>
      <p:bold r:id="rId46"/>
      <p:italic r:id="rId47"/>
      <p:boldItalic r:id="rId48"/>
    </p:embeddedFont>
    <p:embeddedFont>
      <p:font typeface="Barlow Condensed Light" panose="020B0604020202020204" charset="0"/>
      <p:regular r:id="rId49"/>
      <p:bold r:id="rId50"/>
      <p:italic r:id="rId51"/>
      <p:boldItalic r:id="rId52"/>
    </p:embeddedFont>
    <p:embeddedFont>
      <p:font typeface="Rozha One" panose="020B0604020202020204" charset="0"/>
      <p:regular r:id="rId53"/>
    </p:embeddedFont>
    <p:embeddedFont>
      <p:font typeface="Barlow Condensed" panose="020B0604020202020204" charset="0"/>
      <p:regular r:id="rId54"/>
      <p:bold r:id="rId55"/>
      <p:italic r:id="rId56"/>
      <p:boldItalic r:id="rId57"/>
    </p:embeddedFont>
    <p:embeddedFont>
      <p:font typeface="Roboto Slab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485E1D-E91A-4869-8A9C-4C4BCE2CBFBC}">
  <a:tblStyle styleId="{42485E1D-E91A-4869-8A9C-4C4BCE2CBF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33b2d619d_0_13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33b2d619d_0_13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a33b2d619d_0_13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a33b2d619d_0_13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33b2d619d_0_13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a33b2d619d_0_13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97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a33b2d619d_0_13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a33b2d619d_0_13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a33b2d619d_0_13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a33b2d619d_0_13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a33b2d619d_0_14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a33b2d619d_0_14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57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33b2d619d_0_1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33b2d619d_0_1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76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85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33b2d619d_0_13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a33b2d619d_0_13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a33b2d619d_0_13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a33b2d619d_0_13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33b2d619d_0_1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33b2d619d_0_1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a33b2d619d_0_14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a33b2d619d_0_14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a33b2d619d_0_13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a33b2d619d_0_13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3b2d619d_0_13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3b2d619d_0_13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33b2d619d_0_13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33b2d619d_0_13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33b2d619d_0_13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33b2d619d_0_13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a33b2d619d_0_13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a33b2d619d_0_13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a33b2d619d_0_14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a33b2d619d_0_14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33b2d619d_0_13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33b2d619d_0_13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33b2d619d_0_13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33b2d619d_0_13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33b2d619d_0_13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33b2d619d_0_13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33b2d619d_0_13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33b2d619d_0_13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a33b2d619d_0_13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a33b2d619d_0_13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33b2d619d_0_13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33b2d619d_0_13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33b2d619d_0_14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33b2d619d_0_14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Condensed"/>
              <a:buNone/>
              <a:defRPr sz="14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" name="Google Shape;83;p11"/>
          <p:cNvSpPr/>
          <p:nvPr/>
        </p:nvSpPr>
        <p:spPr>
          <a:xfrm>
            <a:off x="611000" y="2609200"/>
            <a:ext cx="8639800" cy="2759025"/>
          </a:xfrm>
          <a:custGeom>
            <a:avLst/>
            <a:gdLst/>
            <a:ahLst/>
            <a:cxnLst/>
            <a:rect l="l" t="t" r="r" b="b"/>
            <a:pathLst>
              <a:path w="345592" h="110361" extrusionOk="0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4" name="Google Shape;84;p11"/>
          <p:cNvSpPr/>
          <p:nvPr/>
        </p:nvSpPr>
        <p:spPr>
          <a:xfrm>
            <a:off x="1810975" y="-199750"/>
            <a:ext cx="4193925" cy="1398225"/>
          </a:xfrm>
          <a:custGeom>
            <a:avLst/>
            <a:gdLst/>
            <a:ahLst/>
            <a:cxnLst/>
            <a:rect l="l" t="t" r="r" b="b"/>
            <a:pathLst>
              <a:path w="167757" h="55929" extrusionOk="0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" name="Google Shape;85;p11"/>
          <p:cNvSpPr/>
          <p:nvPr/>
        </p:nvSpPr>
        <p:spPr>
          <a:xfrm flipH="1">
            <a:off x="-237191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" name="Google Shape;86;p1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 rot="10800000" flipH="1">
            <a:off x="-245132" y="-54579"/>
            <a:ext cx="8614100" cy="5343569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 rot="10800000" flipH="1">
            <a:off x="3008694" y="3916513"/>
            <a:ext cx="4169725" cy="135096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 rot="10800000" flipH="1">
            <a:off x="5842607" y="-87559"/>
            <a:ext cx="3383225" cy="5368393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" name="Google Shape;95;p1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1812158" y="27323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 hasCustomPrompt="1"/>
          </p:nvPr>
        </p:nvSpPr>
        <p:spPr>
          <a:xfrm>
            <a:off x="1812158" y="129113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3" hasCustomPrompt="1"/>
          </p:nvPr>
        </p:nvSpPr>
        <p:spPr>
          <a:xfrm>
            <a:off x="1812158" y="238185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4" hasCustomPrompt="1"/>
          </p:nvPr>
        </p:nvSpPr>
        <p:spPr>
          <a:xfrm>
            <a:off x="1812158" y="347029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5"/>
          </p:nvPr>
        </p:nvSpPr>
        <p:spPr>
          <a:xfrm>
            <a:off x="5086498" y="27323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6"/>
          </p:nvPr>
        </p:nvSpPr>
        <p:spPr>
          <a:xfrm>
            <a:off x="1812158" y="16416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7"/>
          </p:nvPr>
        </p:nvSpPr>
        <p:spPr>
          <a:xfrm>
            <a:off x="1812158" y="3823250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8"/>
          </p:nvPr>
        </p:nvSpPr>
        <p:spPr>
          <a:xfrm>
            <a:off x="5086498" y="16416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9"/>
          </p:nvPr>
        </p:nvSpPr>
        <p:spPr>
          <a:xfrm>
            <a:off x="5086498" y="3823250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3" hasCustomPrompt="1"/>
          </p:nvPr>
        </p:nvSpPr>
        <p:spPr>
          <a:xfrm>
            <a:off x="5086498" y="129113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4" hasCustomPrompt="1"/>
          </p:nvPr>
        </p:nvSpPr>
        <p:spPr>
          <a:xfrm>
            <a:off x="5086498" y="238007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5" hasCustomPrompt="1"/>
          </p:nvPr>
        </p:nvSpPr>
        <p:spPr>
          <a:xfrm>
            <a:off x="5086498" y="347029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812158" y="1987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6"/>
          </p:nvPr>
        </p:nvSpPr>
        <p:spPr>
          <a:xfrm>
            <a:off x="1812158" y="416939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7"/>
          </p:nvPr>
        </p:nvSpPr>
        <p:spPr>
          <a:xfrm>
            <a:off x="5086498" y="1987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8"/>
          </p:nvPr>
        </p:nvSpPr>
        <p:spPr>
          <a:xfrm>
            <a:off x="5086498" y="416939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9"/>
          </p:nvPr>
        </p:nvSpPr>
        <p:spPr>
          <a:xfrm>
            <a:off x="1812158" y="30785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0"/>
          </p:nvPr>
        </p:nvSpPr>
        <p:spPr>
          <a:xfrm>
            <a:off x="5086498" y="30785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3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-124850" y="-137325"/>
            <a:ext cx="4244650" cy="5405675"/>
          </a:xfrm>
          <a:custGeom>
            <a:avLst/>
            <a:gdLst/>
            <a:ahLst/>
            <a:cxnLst/>
            <a:rect l="l" t="t" r="r" b="b"/>
            <a:pathLst>
              <a:path w="169786" h="216227" extrusionOk="0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" name="Google Shape;118;p14"/>
          <p:cNvSpPr/>
          <p:nvPr/>
        </p:nvSpPr>
        <p:spPr>
          <a:xfrm>
            <a:off x="1186000" y="1323316"/>
            <a:ext cx="8239600" cy="3957500"/>
          </a:xfrm>
          <a:custGeom>
            <a:avLst/>
            <a:gdLst/>
            <a:ahLst/>
            <a:cxnLst/>
            <a:rect l="l" t="t" r="r" b="b"/>
            <a:pathLst>
              <a:path w="329584" h="158300" extrusionOk="0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9" name="Google Shape;119;p14"/>
          <p:cNvSpPr/>
          <p:nvPr/>
        </p:nvSpPr>
        <p:spPr>
          <a:xfrm>
            <a:off x="4793950" y="-112350"/>
            <a:ext cx="4419400" cy="2958750"/>
          </a:xfrm>
          <a:custGeom>
            <a:avLst/>
            <a:gdLst/>
            <a:ahLst/>
            <a:cxnLst/>
            <a:rect l="l" t="t" r="r" b="b"/>
            <a:pathLst>
              <a:path w="176776" h="118350" extrusionOk="0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0" name="Google Shape;120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1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22" name="Google Shape;122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5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26" name="Google Shape;126;p15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avLst/>
              <a:gdLst/>
              <a:ahLst/>
              <a:cxnLst/>
              <a:rect l="l" t="t" r="r" b="b"/>
              <a:pathLst>
                <a:path w="169786" h="216227" extrusionOk="0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27" name="Google Shape;127;p15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avLst/>
              <a:gdLst/>
              <a:ahLst/>
              <a:cxnLst/>
              <a:rect l="l" t="t" r="r" b="b"/>
              <a:pathLst>
                <a:path w="329584" h="158300" extrusionOk="0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28" name="Google Shape;128;p15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avLst/>
              <a:gdLst/>
              <a:ahLst/>
              <a:cxnLst/>
              <a:rect l="l" t="t" r="r" b="b"/>
              <a:pathLst>
                <a:path w="176776" h="118350" extrusionOk="0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29" name="Google Shape;129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5" name="Google Shape;135;p16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6" name="Google Shape;136;p1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1557925" y="1849645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>
            <a:off x="5173355" y="18496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3252150" y="32199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43" name="Google Shape;143;p1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6"/>
          <p:cNvSpPr txBox="1">
            <a:spLocks noGrp="1"/>
          </p:cNvSpPr>
          <p:nvPr>
            <p:ph type="title" idx="6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7" name="Google Shape;147;p17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48" name="Google Shape;148;p17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9" name="Google Shape;149;p1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 idx="2"/>
          </p:nvPr>
        </p:nvSpPr>
        <p:spPr>
          <a:xfrm>
            <a:off x="2271525" y="15852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149617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 idx="3"/>
          </p:nvPr>
        </p:nvSpPr>
        <p:spPr>
          <a:xfrm>
            <a:off x="2271525" y="30969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4"/>
          </p:nvPr>
        </p:nvSpPr>
        <p:spPr>
          <a:xfrm>
            <a:off x="1496175" y="3390397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title" idx="5"/>
          </p:nvPr>
        </p:nvSpPr>
        <p:spPr>
          <a:xfrm>
            <a:off x="5690475" y="15852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6"/>
          </p:nvPr>
        </p:nvSpPr>
        <p:spPr>
          <a:xfrm>
            <a:off x="491512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7"/>
          </p:nvPr>
        </p:nvSpPr>
        <p:spPr>
          <a:xfrm>
            <a:off x="5690475" y="309711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8"/>
          </p:nvPr>
        </p:nvSpPr>
        <p:spPr>
          <a:xfrm>
            <a:off x="4915125" y="3389952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59" name="Google Shape;159;p1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 rot="10800000" flipH="1">
            <a:off x="-74900" y="1635441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62" name="Google Shape;162;p18"/>
          <p:cNvSpPr/>
          <p:nvPr/>
        </p:nvSpPr>
        <p:spPr>
          <a:xfrm rot="10800000" flipH="1">
            <a:off x="-74909" y="-74900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63" name="Google Shape;163;p18"/>
          <p:cNvSpPr/>
          <p:nvPr/>
        </p:nvSpPr>
        <p:spPr>
          <a:xfrm rot="10800000" flipH="1">
            <a:off x="1672891" y="1385757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4" name="Google Shape;164;p1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974300" y="189740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66" name="Google Shape;166;p18"/>
          <p:cNvCxnSpPr/>
          <p:nvPr/>
        </p:nvCxnSpPr>
        <p:spPr>
          <a:xfrm>
            <a:off x="4426663" y="1897400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2607250" y="2777775"/>
            <a:ext cx="3699300" cy="2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-112366" y="-74900"/>
            <a:ext cx="4455825" cy="3945000"/>
          </a:xfrm>
          <a:custGeom>
            <a:avLst/>
            <a:gdLst/>
            <a:ahLst/>
            <a:cxnLst/>
            <a:rect l="l" t="t" r="r" b="b"/>
            <a:pathLst>
              <a:path w="178233" h="157800" extrusionOk="0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0" name="Google Shape;170;p19"/>
          <p:cNvSpPr/>
          <p:nvPr/>
        </p:nvSpPr>
        <p:spPr>
          <a:xfrm>
            <a:off x="3096091" y="-74900"/>
            <a:ext cx="6204650" cy="4232150"/>
          </a:xfrm>
          <a:custGeom>
            <a:avLst/>
            <a:gdLst/>
            <a:ahLst/>
            <a:cxnLst/>
            <a:rect l="l" t="t" r="r" b="b"/>
            <a:pathLst>
              <a:path w="248186" h="169286" extrusionOk="0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1" name="Google Shape;171;p19"/>
          <p:cNvSpPr/>
          <p:nvPr/>
        </p:nvSpPr>
        <p:spPr>
          <a:xfrm>
            <a:off x="-124825" y="2696600"/>
            <a:ext cx="6564300" cy="2559275"/>
          </a:xfrm>
          <a:custGeom>
            <a:avLst/>
            <a:gdLst/>
            <a:ahLst/>
            <a:cxnLst/>
            <a:rect l="l" t="t" r="r" b="b"/>
            <a:pathLst>
              <a:path w="262572" h="102371" extrusionOk="0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72" name="Google Shape;172;p19"/>
          <p:cNvSpPr/>
          <p:nvPr/>
        </p:nvSpPr>
        <p:spPr>
          <a:xfrm>
            <a:off x="5930009" y="3160026"/>
            <a:ext cx="3395700" cy="2134800"/>
          </a:xfrm>
          <a:custGeom>
            <a:avLst/>
            <a:gdLst/>
            <a:ahLst/>
            <a:cxnLst/>
            <a:rect l="l" t="t" r="r" b="b"/>
            <a:pathLst>
              <a:path w="135828" h="85392" extrusionOk="0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73" name="Google Shape;173;p1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" name="Google Shape;174;p1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0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78" name="Google Shape;178;p20"/>
            <p:cNvSpPr/>
            <p:nvPr/>
          </p:nvSpPr>
          <p:spPr>
            <a:xfrm>
              <a:off x="-112366" y="-74900"/>
              <a:ext cx="4455825" cy="3945000"/>
            </a:xfrm>
            <a:custGeom>
              <a:avLst/>
              <a:gdLst/>
              <a:ahLst/>
              <a:cxnLst/>
              <a:rect l="l" t="t" r="r" b="b"/>
              <a:pathLst>
                <a:path w="178233" h="157800" extrusionOk="0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79" name="Google Shape;179;p20"/>
            <p:cNvSpPr/>
            <p:nvPr/>
          </p:nvSpPr>
          <p:spPr>
            <a:xfrm>
              <a:off x="3096091" y="-74900"/>
              <a:ext cx="6204650" cy="4232150"/>
            </a:xfrm>
            <a:custGeom>
              <a:avLst/>
              <a:gdLst/>
              <a:ahLst/>
              <a:cxnLst/>
              <a:rect l="l" t="t" r="r" b="b"/>
              <a:pathLst>
                <a:path w="248186" h="169286" extrusionOk="0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80" name="Google Shape;180;p20"/>
            <p:cNvSpPr/>
            <p:nvPr/>
          </p:nvSpPr>
          <p:spPr>
            <a:xfrm>
              <a:off x="-124834" y="2696591"/>
              <a:ext cx="6579175" cy="2559275"/>
            </a:xfrm>
            <a:custGeom>
              <a:avLst/>
              <a:gdLst/>
              <a:ahLst/>
              <a:cxnLst/>
              <a:rect l="l" t="t" r="r" b="b"/>
              <a:pathLst>
                <a:path w="263167" h="102371" extrusionOk="0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81" name="Google Shape;181;p20"/>
            <p:cNvSpPr/>
            <p:nvPr/>
          </p:nvSpPr>
          <p:spPr>
            <a:xfrm>
              <a:off x="5887625" y="3176625"/>
              <a:ext cx="3449500" cy="2129175"/>
            </a:xfrm>
            <a:custGeom>
              <a:avLst/>
              <a:gdLst/>
              <a:ahLst/>
              <a:cxnLst/>
              <a:rect l="l" t="t" r="r" b="b"/>
              <a:pathLst>
                <a:path w="137980" h="85167" extrusionOk="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82" name="Google Shape;182;p2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2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10800000">
            <a:off x="4919006" y="205783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 rot="10800000">
            <a:off x="2472431" y="-7015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10800000">
            <a:off x="-48100" y="21545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-62425" y="-87400"/>
            <a:ext cx="4162700" cy="5280825"/>
          </a:xfrm>
          <a:custGeom>
            <a:avLst/>
            <a:gdLst/>
            <a:ahLst/>
            <a:cxnLst/>
            <a:rect l="l" t="t" r="r" b="b"/>
            <a:pathLst>
              <a:path w="166508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7" name="Google Shape;187;p21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8" name="Google Shape;188;p21"/>
          <p:cNvSpPr/>
          <p:nvPr/>
        </p:nvSpPr>
        <p:spPr>
          <a:xfrm>
            <a:off x="3387250" y="-62425"/>
            <a:ext cx="5826100" cy="5343250"/>
          </a:xfrm>
          <a:custGeom>
            <a:avLst/>
            <a:gdLst/>
            <a:ahLst/>
            <a:cxnLst/>
            <a:rect l="l" t="t" r="r" b="b"/>
            <a:pathLst>
              <a:path w="233044" h="213730" extrusionOk="0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9" name="Google Shape;189;p2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90;p2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4919975" y="-87400"/>
            <a:ext cx="4293375" cy="5280825"/>
          </a:xfrm>
          <a:custGeom>
            <a:avLst/>
            <a:gdLst/>
            <a:ahLst/>
            <a:cxnLst/>
            <a:rect l="l" t="t" r="r" b="b"/>
            <a:pathLst>
              <a:path w="171735" h="211233" extrusionOk="0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4" name="Google Shape;194;p22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5" name="Google Shape;195;p22"/>
          <p:cNvSpPr/>
          <p:nvPr/>
        </p:nvSpPr>
        <p:spPr>
          <a:xfrm>
            <a:off x="-62425" y="-62425"/>
            <a:ext cx="5755225" cy="5343250"/>
          </a:xfrm>
          <a:custGeom>
            <a:avLst/>
            <a:gdLst/>
            <a:ahLst/>
            <a:cxnLst/>
            <a:rect l="l" t="t" r="r" b="b"/>
            <a:pathLst>
              <a:path w="230209" h="213730" extrusionOk="0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6" name="Google Shape;196;p2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2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>
            <a:off x="-62416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1" name="Google Shape;201;p23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02" name="Google Shape;202;p23"/>
          <p:cNvSpPr/>
          <p:nvPr/>
        </p:nvSpPr>
        <p:spPr>
          <a:xfrm>
            <a:off x="3447275" y="-62425"/>
            <a:ext cx="5766075" cy="5343250"/>
          </a:xfrm>
          <a:custGeom>
            <a:avLst/>
            <a:gdLst/>
            <a:ahLst/>
            <a:cxnLst/>
            <a:rect l="l" t="t" r="r" b="b"/>
            <a:pathLst>
              <a:path w="230643" h="213730" extrusionOk="0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3" name="Google Shape;203;p2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415507" y="1754375"/>
            <a:ext cx="1602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1"/>
          </p:nvPr>
        </p:nvSpPr>
        <p:spPr>
          <a:xfrm>
            <a:off x="1283507" y="212123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1415507" y="3204653"/>
            <a:ext cx="1602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3"/>
          </p:nvPr>
        </p:nvSpPr>
        <p:spPr>
          <a:xfrm>
            <a:off x="1283507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4"/>
          </p:nvPr>
        </p:nvSpPr>
        <p:spPr>
          <a:xfrm>
            <a:off x="3777300" y="1754375"/>
            <a:ext cx="15894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5"/>
          </p:nvPr>
        </p:nvSpPr>
        <p:spPr>
          <a:xfrm>
            <a:off x="3638700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6"/>
          </p:nvPr>
        </p:nvSpPr>
        <p:spPr>
          <a:xfrm>
            <a:off x="3777300" y="3204653"/>
            <a:ext cx="15894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7"/>
          </p:nvPr>
        </p:nvSpPr>
        <p:spPr>
          <a:xfrm>
            <a:off x="3638700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 idx="8"/>
          </p:nvPr>
        </p:nvSpPr>
        <p:spPr>
          <a:xfrm>
            <a:off x="6141241" y="1754375"/>
            <a:ext cx="1584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9"/>
          </p:nvPr>
        </p:nvSpPr>
        <p:spPr>
          <a:xfrm>
            <a:off x="5999941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title" idx="13"/>
          </p:nvPr>
        </p:nvSpPr>
        <p:spPr>
          <a:xfrm>
            <a:off x="6141241" y="3204653"/>
            <a:ext cx="1584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14"/>
          </p:nvPr>
        </p:nvSpPr>
        <p:spPr>
          <a:xfrm>
            <a:off x="5999941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idx="15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-55980" y="-27995"/>
            <a:ext cx="5691450" cy="5224950"/>
          </a:xfrm>
          <a:custGeom>
            <a:avLst/>
            <a:gdLst/>
            <a:ahLst/>
            <a:cxnLst/>
            <a:rect l="l" t="t" r="r" b="b"/>
            <a:pathLst>
              <a:path w="227658" h="208998" extrusionOk="0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 flipH="1">
            <a:off x="4881322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1" name="Google Shape;221;p24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22" name="Google Shape;222;p2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title" idx="2"/>
          </p:nvPr>
        </p:nvSpPr>
        <p:spPr>
          <a:xfrm>
            <a:off x="1603221" y="15090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1"/>
          </p:nvPr>
        </p:nvSpPr>
        <p:spPr>
          <a:xfrm>
            <a:off x="16139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title" idx="3"/>
          </p:nvPr>
        </p:nvSpPr>
        <p:spPr>
          <a:xfrm>
            <a:off x="1603125" y="30969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4"/>
          </p:nvPr>
        </p:nvSpPr>
        <p:spPr>
          <a:xfrm>
            <a:off x="1613330" y="3483426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title" idx="5"/>
          </p:nvPr>
        </p:nvSpPr>
        <p:spPr>
          <a:xfrm>
            <a:off x="5032000" y="15090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6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title" idx="7"/>
          </p:nvPr>
        </p:nvSpPr>
        <p:spPr>
          <a:xfrm>
            <a:off x="5022125" y="309712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8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32" name="Google Shape;232;p2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/>
          <p:nvPr/>
        </p:nvSpPr>
        <p:spPr>
          <a:xfrm>
            <a:off x="-218375" y="2550050"/>
            <a:ext cx="4311125" cy="2803650"/>
          </a:xfrm>
          <a:custGeom>
            <a:avLst/>
            <a:gdLst/>
            <a:ahLst/>
            <a:cxnLst/>
            <a:rect l="l" t="t" r="r" b="b"/>
            <a:pathLst>
              <a:path w="172445" h="112146" extrusionOk="0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5" name="Google Shape;235;p25"/>
          <p:cNvSpPr/>
          <p:nvPr/>
        </p:nvSpPr>
        <p:spPr>
          <a:xfrm>
            <a:off x="4278625" y="3457200"/>
            <a:ext cx="4110775" cy="1867125"/>
          </a:xfrm>
          <a:custGeom>
            <a:avLst/>
            <a:gdLst/>
            <a:ahLst/>
            <a:cxnLst/>
            <a:rect l="l" t="t" r="r" b="b"/>
            <a:pathLst>
              <a:path w="164431" h="74685" extrusionOk="0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6" name="Google Shape;236;p25"/>
          <p:cNvSpPr/>
          <p:nvPr/>
        </p:nvSpPr>
        <p:spPr>
          <a:xfrm>
            <a:off x="-227861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7" name="Google Shape;237;p25"/>
          <p:cNvSpPr/>
          <p:nvPr/>
        </p:nvSpPr>
        <p:spPr>
          <a:xfrm>
            <a:off x="5867575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38" name="Google Shape;238;p2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Google Shape;239;p2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636700" y="-16227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3" name="Google Shape;243;p26"/>
          <p:cNvSpPr/>
          <p:nvPr/>
        </p:nvSpPr>
        <p:spPr>
          <a:xfrm>
            <a:off x="600075" y="-199725"/>
            <a:ext cx="8638250" cy="2759025"/>
          </a:xfrm>
          <a:custGeom>
            <a:avLst/>
            <a:gdLst/>
            <a:ahLst/>
            <a:cxnLst/>
            <a:rect l="l" t="t" r="r" b="b"/>
            <a:pathLst>
              <a:path w="345530" h="110361" extrusionOk="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4" name="Google Shape;244;p26"/>
          <p:cNvSpPr/>
          <p:nvPr/>
        </p:nvSpPr>
        <p:spPr>
          <a:xfrm>
            <a:off x="1974642" y="3927350"/>
            <a:ext cx="4028750" cy="1428400"/>
          </a:xfrm>
          <a:custGeom>
            <a:avLst/>
            <a:gdLst/>
            <a:ahLst/>
            <a:cxnLst/>
            <a:rect l="l" t="t" r="r" b="b"/>
            <a:pathLst>
              <a:path w="161150" h="57136" extrusionOk="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5" name="Google Shape;245;p26"/>
          <p:cNvSpPr/>
          <p:nvPr/>
        </p:nvSpPr>
        <p:spPr>
          <a:xfrm>
            <a:off x="-237200" y="-212225"/>
            <a:ext cx="3422675" cy="5580450"/>
          </a:xfrm>
          <a:custGeom>
            <a:avLst/>
            <a:gdLst/>
            <a:ahLst/>
            <a:cxnLst/>
            <a:rect l="l" t="t" r="r" b="b"/>
            <a:pathLst>
              <a:path w="136907" h="223218" extrusionOk="0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46" name="Google Shape;246;p2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2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1" name="Google Shape;251;p27"/>
          <p:cNvSpPr/>
          <p:nvPr/>
        </p:nvSpPr>
        <p:spPr>
          <a:xfrm>
            <a:off x="632825" y="2596700"/>
            <a:ext cx="8605500" cy="2759025"/>
          </a:xfrm>
          <a:custGeom>
            <a:avLst/>
            <a:gdLst/>
            <a:ahLst/>
            <a:cxnLst/>
            <a:rect l="l" t="t" r="r" b="b"/>
            <a:pathLst>
              <a:path w="344220" h="110361" extrusionOk="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2" name="Google Shape;252;p27"/>
          <p:cNvSpPr/>
          <p:nvPr/>
        </p:nvSpPr>
        <p:spPr>
          <a:xfrm flipH="1">
            <a:off x="-237191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3" name="Google Shape;253;p2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55" name="Google Shape;255;p2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8" name="Google Shape;258;p28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9" name="Google Shape;259;p28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0" name="Google Shape;260;p2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62" name="Google Shape;262;p2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65" name="Google Shape;265;p29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6" name="Google Shape;266;p29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7" name="Google Shape;267;p2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69" name="Google Shape;269;p2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2" name="Google Shape;272;p30"/>
          <p:cNvSpPr/>
          <p:nvPr/>
        </p:nvSpPr>
        <p:spPr>
          <a:xfrm>
            <a:off x="545550" y="2596700"/>
            <a:ext cx="8694300" cy="2781500"/>
          </a:xfrm>
          <a:custGeom>
            <a:avLst/>
            <a:gdLst/>
            <a:ahLst/>
            <a:cxnLst/>
            <a:rect l="l" t="t" r="r" b="b"/>
            <a:pathLst>
              <a:path w="347772" h="111260" extrusionOk="0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3" name="Google Shape;273;p30"/>
          <p:cNvSpPr/>
          <p:nvPr/>
        </p:nvSpPr>
        <p:spPr>
          <a:xfrm flipH="1">
            <a:off x="1816614" y="-199750"/>
            <a:ext cx="4203083" cy="139822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4" name="Google Shape;274;p30"/>
          <p:cNvSpPr/>
          <p:nvPr/>
        </p:nvSpPr>
        <p:spPr>
          <a:xfrm>
            <a:off x="-226275" y="-287950"/>
            <a:ext cx="3383225" cy="5656175"/>
          </a:xfrm>
          <a:custGeom>
            <a:avLst/>
            <a:gdLst/>
            <a:ahLst/>
            <a:cxnLst/>
            <a:rect l="l" t="t" r="r" b="b"/>
            <a:pathLst>
              <a:path w="135329" h="226247" extrusionOk="0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75" name="Google Shape;275;p3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3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" name="Google Shape;28;p4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39730"/>
            </a:srgbClr>
          </a:solidFill>
          <a:ln>
            <a:noFill/>
          </a:ln>
        </p:spPr>
      </p:sp>
      <p:sp>
        <p:nvSpPr>
          <p:cNvPr id="29" name="Google Shape;29;p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280" name="Google Shape;280;p31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81" name="Google Shape;281;p31"/>
            <p:cNvSpPr/>
            <p:nvPr/>
          </p:nvSpPr>
          <p:spPr>
            <a:xfrm>
              <a:off x="-149800" y="1164482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82" name="Google Shape;282;p31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83" name="Google Shape;283;p31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284" name="Google Shape;284;p3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 txBox="1">
            <a:spLocks noGrp="1"/>
          </p:cNvSpPr>
          <p:nvPr>
            <p:ph type="subTitle" idx="1"/>
          </p:nvPr>
        </p:nvSpPr>
        <p:spPr>
          <a:xfrm>
            <a:off x="1367327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subTitle" idx="2"/>
          </p:nvPr>
        </p:nvSpPr>
        <p:spPr>
          <a:xfrm>
            <a:off x="4675873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87" name="Google Shape;287;p3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1850627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3"/>
          </p:nvPr>
        </p:nvSpPr>
        <p:spPr>
          <a:xfrm>
            <a:off x="5159173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title" idx="4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 rot="10800000">
            <a:off x="1791252" y="3021182"/>
            <a:ext cx="7428100" cy="2272125"/>
          </a:xfrm>
          <a:custGeom>
            <a:avLst/>
            <a:gdLst/>
            <a:ahLst/>
            <a:cxnLst/>
            <a:rect l="l" t="t" r="r" b="b"/>
            <a:pathLst>
              <a:path w="297124" h="90885" extrusionOk="0">
                <a:moveTo>
                  <a:pt x="0" y="90885"/>
                </a:moveTo>
                <a:lnTo>
                  <a:pt x="0" y="80897"/>
                </a:lnTo>
                <a:lnTo>
                  <a:pt x="0" y="0"/>
                </a:lnTo>
                <a:lnTo>
                  <a:pt x="297124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3" name="Google Shape;293;p32"/>
          <p:cNvSpPr/>
          <p:nvPr/>
        </p:nvSpPr>
        <p:spPr>
          <a:xfrm rot="10800000">
            <a:off x="3710841" y="-90416"/>
            <a:ext cx="5480575" cy="4128825"/>
          </a:xfrm>
          <a:custGeom>
            <a:avLst/>
            <a:gdLst/>
            <a:ahLst/>
            <a:cxnLst/>
            <a:rect l="l" t="t" r="r" b="b"/>
            <a:pathLst>
              <a:path w="219223" h="165153" extrusionOk="0">
                <a:moveTo>
                  <a:pt x="0" y="40311"/>
                </a:moveTo>
                <a:lnTo>
                  <a:pt x="0" y="165153"/>
                </a:lnTo>
                <a:lnTo>
                  <a:pt x="219223" y="165153"/>
                </a:lnTo>
                <a:lnTo>
                  <a:pt x="123872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4" name="Google Shape;294;p32"/>
          <p:cNvSpPr/>
          <p:nvPr/>
        </p:nvSpPr>
        <p:spPr>
          <a:xfrm>
            <a:off x="-137325" y="961300"/>
            <a:ext cx="3731225" cy="4344500"/>
          </a:xfrm>
          <a:custGeom>
            <a:avLst/>
            <a:gdLst/>
            <a:ahLst/>
            <a:cxnLst/>
            <a:rect l="l" t="t" r="r" b="b"/>
            <a:pathLst>
              <a:path w="149249" h="173780" extrusionOk="0">
                <a:moveTo>
                  <a:pt x="96194" y="167653"/>
                </a:moveTo>
                <a:lnTo>
                  <a:pt x="0" y="173780"/>
                </a:lnTo>
                <a:lnTo>
                  <a:pt x="0" y="0"/>
                </a:lnTo>
                <a:lnTo>
                  <a:pt x="149249" y="15132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5" name="Google Shape;295;p3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2078825" y="3802375"/>
            <a:ext cx="52293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297" name="Google Shape;297;p3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3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301" name="Google Shape;301;p33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02" name="Google Shape;302;p33"/>
            <p:cNvSpPr/>
            <p:nvPr/>
          </p:nvSpPr>
          <p:spPr>
            <a:xfrm>
              <a:off x="-152625" y="1148825"/>
              <a:ext cx="5483400" cy="4144475"/>
            </a:xfrm>
            <a:custGeom>
              <a:avLst/>
              <a:gdLst/>
              <a:ahLst/>
              <a:cxnLst/>
              <a:rect l="l" t="t" r="r" b="b"/>
              <a:pathLst>
                <a:path w="219336" h="165779" extrusionOk="0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03" name="Google Shape;303;p33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04" name="Google Shape;304;p33"/>
            <p:cNvSpPr/>
            <p:nvPr/>
          </p:nvSpPr>
          <p:spPr>
            <a:xfrm>
              <a:off x="2972758" y="401008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05" name="Google Shape;305;p3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body" idx="1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2483550" y="322120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4"/>
          <p:cNvGrpSpPr/>
          <p:nvPr/>
        </p:nvGrpSpPr>
        <p:grpSpPr>
          <a:xfrm rot="10800000" flipH="1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311" name="Google Shape;311;p34"/>
            <p:cNvSpPr/>
            <p:nvPr/>
          </p:nvSpPr>
          <p:spPr>
            <a:xfrm>
              <a:off x="-138833" y="1175449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12" name="Google Shape;312;p34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13" name="Google Shape;313;p34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14" name="Google Shape;314;p3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16" name="Google Shape;316;p3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0" name="Google Shape;320;p35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1" name="Google Shape;321;p35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2" name="Google Shape;322;p35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5" name="Google Shape;325;p36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6" name="Google Shape;326;p36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7" name="Google Shape;327;p36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/>
          <p:nvPr/>
        </p:nvSpPr>
        <p:spPr>
          <a:xfrm>
            <a:off x="-239800" y="-124825"/>
            <a:ext cx="4422355" cy="5368200"/>
          </a:xfrm>
          <a:custGeom>
            <a:avLst/>
            <a:gdLst/>
            <a:ahLst/>
            <a:cxnLst/>
            <a:rect l="l" t="t" r="r" b="b"/>
            <a:pathLst>
              <a:path w="174280" h="214728" extrusionOk="0">
                <a:moveTo>
                  <a:pt x="2997" y="0"/>
                </a:moveTo>
                <a:lnTo>
                  <a:pt x="174280" y="125341"/>
                </a:lnTo>
                <a:lnTo>
                  <a:pt x="174280" y="214728"/>
                </a:lnTo>
                <a:lnTo>
                  <a:pt x="0" y="214728"/>
                </a:lnTo>
                <a:lnTo>
                  <a:pt x="0" y="49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0" name="Google Shape;330;p37"/>
          <p:cNvSpPr/>
          <p:nvPr/>
        </p:nvSpPr>
        <p:spPr>
          <a:xfrm>
            <a:off x="4182502" y="1960030"/>
            <a:ext cx="4219583" cy="3295825"/>
          </a:xfrm>
          <a:custGeom>
            <a:avLst/>
            <a:gdLst/>
            <a:ahLst/>
            <a:cxnLst/>
            <a:rect l="l" t="t" r="r" b="b"/>
            <a:pathLst>
              <a:path w="166289" h="131833" extrusionOk="0">
                <a:moveTo>
                  <a:pt x="0" y="131833"/>
                </a:moveTo>
                <a:lnTo>
                  <a:pt x="12484" y="131334"/>
                </a:lnTo>
                <a:lnTo>
                  <a:pt x="166289" y="131334"/>
                </a:lnTo>
                <a:lnTo>
                  <a:pt x="95878" y="0"/>
                </a:lnTo>
                <a:lnTo>
                  <a:pt x="0" y="42946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1" name="Google Shape;331;p37"/>
          <p:cNvSpPr/>
          <p:nvPr/>
        </p:nvSpPr>
        <p:spPr>
          <a:xfrm>
            <a:off x="-151090" y="-99863"/>
            <a:ext cx="6918621" cy="3121050"/>
          </a:xfrm>
          <a:custGeom>
            <a:avLst/>
            <a:gdLst/>
            <a:ahLst/>
            <a:cxnLst/>
            <a:rect l="l" t="t" r="r" b="b"/>
            <a:pathLst>
              <a:path w="272655" h="124842" extrusionOk="0">
                <a:moveTo>
                  <a:pt x="0" y="0"/>
                </a:moveTo>
                <a:lnTo>
                  <a:pt x="272655" y="0"/>
                </a:lnTo>
                <a:lnTo>
                  <a:pt x="266164" y="82895"/>
                </a:lnTo>
                <a:lnTo>
                  <a:pt x="171284" y="124842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32" name="Google Shape;332;p37"/>
          <p:cNvSpPr/>
          <p:nvPr/>
        </p:nvSpPr>
        <p:spPr>
          <a:xfrm>
            <a:off x="6626802" y="1954877"/>
            <a:ext cx="2785600" cy="3323000"/>
          </a:xfrm>
          <a:custGeom>
            <a:avLst/>
            <a:gdLst/>
            <a:ahLst/>
            <a:cxnLst/>
            <a:rect l="l" t="t" r="r" b="b"/>
            <a:pathLst>
              <a:path w="111424" h="132920" extrusionOk="0">
                <a:moveTo>
                  <a:pt x="0" y="878"/>
                </a:moveTo>
                <a:lnTo>
                  <a:pt x="71505" y="132920"/>
                </a:lnTo>
                <a:lnTo>
                  <a:pt x="111424" y="132920"/>
                </a:lnTo>
                <a:lnTo>
                  <a:pt x="107038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_1_1_1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0" name="Google Shape;340;p40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1" name="Google Shape;341;p40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2" name="Google Shape;342;p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1"/>
          </p:nvPr>
        </p:nvSpPr>
        <p:spPr>
          <a:xfrm>
            <a:off x="2515500" y="3128650"/>
            <a:ext cx="41130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45" name="Google Shape;345;p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 rot="10800000">
            <a:off x="4919006" y="205783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9" name="Google Shape;349;p41"/>
          <p:cNvSpPr/>
          <p:nvPr/>
        </p:nvSpPr>
        <p:spPr>
          <a:xfrm rot="10800000">
            <a:off x="2472431" y="-7015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0" name="Google Shape;350;p41"/>
          <p:cNvSpPr/>
          <p:nvPr/>
        </p:nvSpPr>
        <p:spPr>
          <a:xfrm rot="10800000">
            <a:off x="-48100" y="21545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1" name="Google Shape;351;p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56" name="Google Shape;356;p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-77225" y="-142700"/>
            <a:ext cx="5097150" cy="4065975"/>
          </a:xfrm>
          <a:custGeom>
            <a:avLst/>
            <a:gdLst/>
            <a:ahLst/>
            <a:cxnLst/>
            <a:rect l="l" t="t" r="r" b="b"/>
            <a:pathLst>
              <a:path w="203886" h="162639" extrusionOk="0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1884466" y="-196909"/>
            <a:ext cx="4243962" cy="4121888"/>
          </a:xfrm>
          <a:custGeom>
            <a:avLst/>
            <a:gdLst/>
            <a:ahLst/>
            <a:cxnLst/>
            <a:rect l="l" t="t" r="r" b="b"/>
            <a:pathLst>
              <a:path w="169099" h="164530" extrusionOk="0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" name="Google Shape;36;p5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" name="Google Shape;37;p5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422548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035895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0" name="Google Shape;360;p42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1" name="Google Shape;361;p42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62" name="Google Shape;362;p42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3" name="Google Shape;363;p42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64" name="Google Shape;364;p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67" name="Google Shape;367;p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/>
          <p:nvPr/>
        </p:nvSpPr>
        <p:spPr>
          <a:xfrm>
            <a:off x="-77225" y="-142700"/>
            <a:ext cx="5097150" cy="4065975"/>
          </a:xfrm>
          <a:custGeom>
            <a:avLst/>
            <a:gdLst/>
            <a:ahLst/>
            <a:cxnLst/>
            <a:rect l="l" t="t" r="r" b="b"/>
            <a:pathLst>
              <a:path w="203886" h="162639" extrusionOk="0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71" name="Google Shape;371;p43"/>
          <p:cNvSpPr/>
          <p:nvPr/>
        </p:nvSpPr>
        <p:spPr>
          <a:xfrm>
            <a:off x="1884466" y="-196909"/>
            <a:ext cx="4243962" cy="4121888"/>
          </a:xfrm>
          <a:custGeom>
            <a:avLst/>
            <a:gdLst/>
            <a:ahLst/>
            <a:cxnLst/>
            <a:rect l="l" t="t" r="r" b="b"/>
            <a:pathLst>
              <a:path w="169099" h="164530" extrusionOk="0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2" name="Google Shape;372;p43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3" name="Google Shape;373;p43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74" name="Google Shape;374;p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subTitle" idx="1"/>
          </p:nvPr>
        </p:nvSpPr>
        <p:spPr>
          <a:xfrm>
            <a:off x="1422548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76" name="Google Shape;376;p43"/>
          <p:cNvSpPr txBox="1">
            <a:spLocks noGrp="1"/>
          </p:cNvSpPr>
          <p:nvPr>
            <p:ph type="subTitle" idx="2"/>
          </p:nvPr>
        </p:nvSpPr>
        <p:spPr>
          <a:xfrm>
            <a:off x="5035895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378" name="Google Shape;378;p43"/>
          <p:cNvSpPr txBox="1">
            <a:spLocks noGrp="1"/>
          </p:cNvSpPr>
          <p:nvPr>
            <p:ph type="title" idx="3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379" name="Google Shape;379;p43"/>
          <p:cNvSpPr txBox="1">
            <a:spLocks noGrp="1"/>
          </p:cNvSpPr>
          <p:nvPr>
            <p:ph type="title" idx="4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80" name="Google Shape;380;p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/>
          <p:nvPr/>
        </p:nvSpPr>
        <p:spPr>
          <a:xfrm rot="10800000">
            <a:off x="4185871" y="1390129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84" name="Google Shape;384;p44"/>
          <p:cNvSpPr/>
          <p:nvPr/>
        </p:nvSpPr>
        <p:spPr>
          <a:xfrm>
            <a:off x="3047333" y="1337291"/>
            <a:ext cx="4169975" cy="4047325"/>
          </a:xfrm>
          <a:custGeom>
            <a:avLst/>
            <a:gdLst/>
            <a:ahLst/>
            <a:cxnLst/>
            <a:rect l="l" t="t" r="r" b="b"/>
            <a:pathLst>
              <a:path w="166799" h="161893" extrusionOk="0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5" name="Google Shape;385;p44"/>
          <p:cNvSpPr/>
          <p:nvPr/>
        </p:nvSpPr>
        <p:spPr>
          <a:xfrm rot="10800000">
            <a:off x="4340321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6" name="Google Shape;386;p44"/>
          <p:cNvSpPr/>
          <p:nvPr/>
        </p:nvSpPr>
        <p:spPr>
          <a:xfrm rot="10800000">
            <a:off x="-77229" y="-108125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7" name="Google Shape;387;p44"/>
          <p:cNvSpPr/>
          <p:nvPr/>
        </p:nvSpPr>
        <p:spPr>
          <a:xfrm rot="10800000">
            <a:off x="-30883" y="-68915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88" name="Google Shape;388;p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90" name="Google Shape;390;p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4" name="Google Shape;394;p45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5" name="Google Shape;395;p45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6" name="Google Shape;396;p45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7" name="Google Shape;397;p45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98" name="Google Shape;398;p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body" idx="1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401" name="Google Shape;401;p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05" name="Google Shape;405;p46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6" name="Google Shape;406;p46"/>
          <p:cNvSpPr/>
          <p:nvPr/>
        </p:nvSpPr>
        <p:spPr>
          <a:xfrm>
            <a:off x="-77229" y="-108125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07" name="Google Shape;407;p46"/>
          <p:cNvSpPr/>
          <p:nvPr/>
        </p:nvSpPr>
        <p:spPr>
          <a:xfrm>
            <a:off x="2012454" y="-24395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8" name="Google Shape;408;p46"/>
          <p:cNvSpPr/>
          <p:nvPr/>
        </p:nvSpPr>
        <p:spPr>
          <a:xfrm>
            <a:off x="5472333" y="-13449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09" name="Google Shape;409;p46"/>
          <p:cNvSpPr txBox="1">
            <a:spLocks noGrp="1"/>
          </p:cNvSpPr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0" name="Google Shape;410;p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1" name="Google Shape;411;p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47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415" name="Google Shape;415;p47"/>
            <p:cNvSpPr/>
            <p:nvPr/>
          </p:nvSpPr>
          <p:spPr>
            <a:xfrm>
              <a:off x="-237175" y="2127600"/>
              <a:ext cx="8462695" cy="3196882"/>
            </a:xfrm>
            <a:custGeom>
              <a:avLst/>
              <a:gdLst/>
              <a:ahLst/>
              <a:cxnLst/>
              <a:rect l="l" t="t" r="r" b="b"/>
              <a:pathLst>
                <a:path w="345064" h="110361" extrusionOk="0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16" name="Google Shape;416;p47"/>
            <p:cNvSpPr/>
            <p:nvPr/>
          </p:nvSpPr>
          <p:spPr>
            <a:xfrm>
              <a:off x="1623100" y="-210720"/>
              <a:ext cx="5122507" cy="1387179"/>
            </a:xfrm>
            <a:custGeom>
              <a:avLst/>
              <a:gdLst/>
              <a:ahLst/>
              <a:cxnLst/>
              <a:rect l="l" t="t" r="r" b="b"/>
              <a:pathLst>
                <a:path w="166789" h="55929" extrusionOk="0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17" name="Google Shape;417;p47"/>
            <p:cNvSpPr/>
            <p:nvPr/>
          </p:nvSpPr>
          <p:spPr>
            <a:xfrm>
              <a:off x="5094677" y="-212225"/>
              <a:ext cx="4156292" cy="5536364"/>
            </a:xfrm>
            <a:custGeom>
              <a:avLst/>
              <a:gdLst/>
              <a:ahLst/>
              <a:cxnLst/>
              <a:rect l="l" t="t" r="r" b="b"/>
              <a:pathLst>
                <a:path w="135329" h="223218" extrusionOk="0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18" name="Google Shape;418;p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421" name="Google Shape;421;p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27" name="Google Shape;427;p49"/>
          <p:cNvSpPr/>
          <p:nvPr/>
        </p:nvSpPr>
        <p:spPr>
          <a:xfrm>
            <a:off x="611000" y="2609200"/>
            <a:ext cx="8639800" cy="2759025"/>
          </a:xfrm>
          <a:custGeom>
            <a:avLst/>
            <a:gdLst/>
            <a:ahLst/>
            <a:cxnLst/>
            <a:rect l="l" t="t" r="r" b="b"/>
            <a:pathLst>
              <a:path w="345592" h="110361" extrusionOk="0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28" name="Google Shape;428;p49"/>
          <p:cNvSpPr/>
          <p:nvPr/>
        </p:nvSpPr>
        <p:spPr>
          <a:xfrm>
            <a:off x="1810975" y="-199750"/>
            <a:ext cx="4193925" cy="1398225"/>
          </a:xfrm>
          <a:custGeom>
            <a:avLst/>
            <a:gdLst/>
            <a:ahLst/>
            <a:cxnLst/>
            <a:rect l="l" t="t" r="r" b="b"/>
            <a:pathLst>
              <a:path w="167757" h="55929" extrusionOk="0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29" name="Google Shape;429;p49"/>
          <p:cNvSpPr/>
          <p:nvPr/>
        </p:nvSpPr>
        <p:spPr>
          <a:xfrm flipH="1">
            <a:off x="-237191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30" name="Google Shape;430;p4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9"/>
          <p:cNvSpPr txBox="1">
            <a:spLocks noGrp="1"/>
          </p:cNvSpPr>
          <p:nvPr>
            <p:ph type="title" hasCustomPrompt="1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2" name="Google Shape;432;p49"/>
          <p:cNvSpPr txBox="1">
            <a:spLocks noGrp="1"/>
          </p:cNvSpPr>
          <p:nvPr>
            <p:ph type="body" idx="1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49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34" name="Google Shape;434;p4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4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 rot="10800000" flipH="1">
            <a:off x="-245132" y="-54579"/>
            <a:ext cx="8614100" cy="5343569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39" name="Google Shape;439;p51"/>
          <p:cNvSpPr/>
          <p:nvPr/>
        </p:nvSpPr>
        <p:spPr>
          <a:xfrm rot="10800000" flipH="1">
            <a:off x="3008694" y="3916513"/>
            <a:ext cx="4169725" cy="135096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0" name="Google Shape;440;p51"/>
          <p:cNvSpPr/>
          <p:nvPr/>
        </p:nvSpPr>
        <p:spPr>
          <a:xfrm rot="10800000" flipH="1">
            <a:off x="5842607" y="-87559"/>
            <a:ext cx="3383225" cy="5368393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1" name="Google Shape;441;p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1"/>
          <p:cNvSpPr txBox="1">
            <a:spLocks noGrp="1"/>
          </p:cNvSpPr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3" name="Google Shape;443;p51"/>
          <p:cNvSpPr txBox="1">
            <a:spLocks noGrp="1"/>
          </p:cNvSpPr>
          <p:nvPr>
            <p:ph type="title" idx="2" hasCustomPrompt="1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 idx="3" hasCustomPrompt="1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51"/>
          <p:cNvSpPr txBox="1">
            <a:spLocks noGrp="1"/>
          </p:cNvSpPr>
          <p:nvPr>
            <p:ph type="title" idx="4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6" name="Google Shape;446;p51"/>
          <p:cNvSpPr txBox="1">
            <a:spLocks noGrp="1"/>
          </p:cNvSpPr>
          <p:nvPr>
            <p:ph type="title" idx="5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7" name="Google Shape;447;p51"/>
          <p:cNvSpPr txBox="1">
            <a:spLocks noGrp="1"/>
          </p:cNvSpPr>
          <p:nvPr>
            <p:ph type="title" idx="6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8" name="Google Shape;448;p51"/>
          <p:cNvSpPr txBox="1">
            <a:spLocks noGrp="1"/>
          </p:cNvSpPr>
          <p:nvPr>
            <p:ph type="title" idx="7" hasCustomPrompt="1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51"/>
          <p:cNvSpPr txBox="1">
            <a:spLocks noGrp="1"/>
          </p:cNvSpPr>
          <p:nvPr>
            <p:ph type="title" idx="8" hasCustomPrompt="1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51"/>
          <p:cNvSpPr txBox="1">
            <a:spLocks noGrp="1"/>
          </p:cNvSpPr>
          <p:nvPr>
            <p:ph type="subTitle" idx="1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51"/>
          <p:cNvSpPr txBox="1">
            <a:spLocks noGrp="1"/>
          </p:cNvSpPr>
          <p:nvPr>
            <p:ph type="subTitle" idx="9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51"/>
          <p:cNvSpPr txBox="1">
            <a:spLocks noGrp="1"/>
          </p:cNvSpPr>
          <p:nvPr>
            <p:ph type="subTitle" idx="13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51"/>
          <p:cNvSpPr txBox="1">
            <a:spLocks noGrp="1"/>
          </p:cNvSpPr>
          <p:nvPr>
            <p:ph type="subTitle" idx="14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51"/>
          <p:cNvSpPr txBox="1">
            <a:spLocks noGrp="1"/>
          </p:cNvSpPr>
          <p:nvPr>
            <p:ph type="title" idx="15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55" name="Google Shape;455;p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/>
          <p:nvPr/>
        </p:nvSpPr>
        <p:spPr>
          <a:xfrm>
            <a:off x="4793950" y="-112350"/>
            <a:ext cx="4419400" cy="2958750"/>
          </a:xfrm>
          <a:custGeom>
            <a:avLst/>
            <a:gdLst/>
            <a:ahLst/>
            <a:cxnLst/>
            <a:rect l="l" t="t" r="r" b="b"/>
            <a:pathLst>
              <a:path w="176776" h="118350" extrusionOk="0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9" name="Google Shape;459;p52"/>
          <p:cNvSpPr/>
          <p:nvPr/>
        </p:nvSpPr>
        <p:spPr>
          <a:xfrm>
            <a:off x="-124850" y="-137325"/>
            <a:ext cx="4244650" cy="5405675"/>
          </a:xfrm>
          <a:custGeom>
            <a:avLst/>
            <a:gdLst/>
            <a:ahLst/>
            <a:cxnLst/>
            <a:rect l="l" t="t" r="r" b="b"/>
            <a:pathLst>
              <a:path w="169786" h="216227" extrusionOk="0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60" name="Google Shape;460;p52"/>
          <p:cNvSpPr/>
          <p:nvPr/>
        </p:nvSpPr>
        <p:spPr>
          <a:xfrm>
            <a:off x="1186000" y="1323316"/>
            <a:ext cx="8239600" cy="3957500"/>
          </a:xfrm>
          <a:custGeom>
            <a:avLst/>
            <a:gdLst/>
            <a:ahLst/>
            <a:cxnLst/>
            <a:rect l="l" t="t" r="r" b="b"/>
            <a:pathLst>
              <a:path w="329584" h="158300" extrusionOk="0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61" name="Google Shape;461;p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2"/>
          <p:cNvSpPr txBox="1">
            <a:spLocks noGrp="1"/>
          </p:cNvSpPr>
          <p:nvPr>
            <p:ph type="body" idx="1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52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64" name="Google Shape;464;p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 rot="10800000">
            <a:off x="4185871" y="1390129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" name="Google Shape;47;p6"/>
          <p:cNvSpPr/>
          <p:nvPr/>
        </p:nvSpPr>
        <p:spPr>
          <a:xfrm>
            <a:off x="3047333" y="1337291"/>
            <a:ext cx="4169975" cy="4047325"/>
          </a:xfrm>
          <a:custGeom>
            <a:avLst/>
            <a:gdLst/>
            <a:ahLst/>
            <a:cxnLst/>
            <a:rect l="l" t="t" r="r" b="b"/>
            <a:pathLst>
              <a:path w="166799" h="161893" extrusionOk="0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" name="Google Shape;48;p6"/>
          <p:cNvSpPr/>
          <p:nvPr/>
        </p:nvSpPr>
        <p:spPr>
          <a:xfrm rot="10800000">
            <a:off x="4340321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" name="Google Shape;49;p6"/>
          <p:cNvSpPr/>
          <p:nvPr/>
        </p:nvSpPr>
        <p:spPr>
          <a:xfrm rot="10800000">
            <a:off x="-77229" y="-108125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" name="Google Shape;50;p6"/>
          <p:cNvSpPr/>
          <p:nvPr/>
        </p:nvSpPr>
        <p:spPr>
          <a:xfrm rot="10800000">
            <a:off x="-30883" y="-68915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1" name="Google Shape;51;p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53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468" name="Google Shape;468;p53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avLst/>
              <a:gdLst/>
              <a:ahLst/>
              <a:cxnLst/>
              <a:rect l="l" t="t" r="r" b="b"/>
              <a:pathLst>
                <a:path w="169786" h="216227" extrusionOk="0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69" name="Google Shape;469;p53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avLst/>
              <a:gdLst/>
              <a:ahLst/>
              <a:cxnLst/>
              <a:rect l="l" t="t" r="r" b="b"/>
              <a:pathLst>
                <a:path w="329584" h="158300" extrusionOk="0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70" name="Google Shape;470;p53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avLst/>
              <a:gdLst/>
              <a:ahLst/>
              <a:cxnLst/>
              <a:rect l="l" t="t" r="r" b="b"/>
              <a:pathLst>
                <a:path w="176776" h="118350" extrusionOk="0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71" name="Google Shape;471;p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3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7" name="Google Shape;477;p54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8" name="Google Shape;478;p54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9" name="Google Shape;479;p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4"/>
          <p:cNvSpPr txBox="1">
            <a:spLocks noGrp="1"/>
          </p:cNvSpPr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81" name="Google Shape;481;p54"/>
          <p:cNvSpPr txBox="1">
            <a:spLocks noGrp="1"/>
          </p:cNvSpPr>
          <p:nvPr>
            <p:ph type="subTitle" idx="1"/>
          </p:nvPr>
        </p:nvSpPr>
        <p:spPr>
          <a:xfrm>
            <a:off x="1557925" y="1849645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2" name="Google Shape;482;p54"/>
          <p:cNvSpPr txBox="1">
            <a:spLocks noGrp="1"/>
          </p:cNvSpPr>
          <p:nvPr>
            <p:ph type="title" idx="2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83" name="Google Shape;483;p54"/>
          <p:cNvSpPr txBox="1">
            <a:spLocks noGrp="1"/>
          </p:cNvSpPr>
          <p:nvPr>
            <p:ph type="subTitle" idx="3"/>
          </p:nvPr>
        </p:nvSpPr>
        <p:spPr>
          <a:xfrm>
            <a:off x="5173355" y="18496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4" name="Google Shape;484;p54"/>
          <p:cNvSpPr txBox="1">
            <a:spLocks noGrp="1"/>
          </p:cNvSpPr>
          <p:nvPr>
            <p:ph type="title" idx="4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subTitle" idx="5"/>
          </p:nvPr>
        </p:nvSpPr>
        <p:spPr>
          <a:xfrm>
            <a:off x="3252150" y="32199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title" idx="6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87" name="Google Shape;487;p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91" name="Google Shape;491;p55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92" name="Google Shape;492;p55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3" name="Google Shape;493;p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55"/>
          <p:cNvSpPr txBox="1">
            <a:spLocks noGrp="1"/>
          </p:cNvSpPr>
          <p:nvPr>
            <p:ph type="title" idx="2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96" name="Google Shape;496;p55"/>
          <p:cNvSpPr txBox="1">
            <a:spLocks noGrp="1"/>
          </p:cNvSpPr>
          <p:nvPr>
            <p:ph type="subTitle" idx="1"/>
          </p:nvPr>
        </p:nvSpPr>
        <p:spPr>
          <a:xfrm>
            <a:off x="149617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55"/>
          <p:cNvSpPr txBox="1">
            <a:spLocks noGrp="1"/>
          </p:cNvSpPr>
          <p:nvPr>
            <p:ph type="title" idx="3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98" name="Google Shape;498;p55"/>
          <p:cNvSpPr txBox="1">
            <a:spLocks noGrp="1"/>
          </p:cNvSpPr>
          <p:nvPr>
            <p:ph type="subTitle" idx="4"/>
          </p:nvPr>
        </p:nvSpPr>
        <p:spPr>
          <a:xfrm>
            <a:off x="1496175" y="3390397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55"/>
          <p:cNvSpPr txBox="1">
            <a:spLocks noGrp="1"/>
          </p:cNvSpPr>
          <p:nvPr>
            <p:ph type="title" idx="5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00" name="Google Shape;500;p55"/>
          <p:cNvSpPr txBox="1">
            <a:spLocks noGrp="1"/>
          </p:cNvSpPr>
          <p:nvPr>
            <p:ph type="subTitle" idx="6"/>
          </p:nvPr>
        </p:nvSpPr>
        <p:spPr>
          <a:xfrm>
            <a:off x="491512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55"/>
          <p:cNvSpPr txBox="1">
            <a:spLocks noGrp="1"/>
          </p:cNvSpPr>
          <p:nvPr>
            <p:ph type="title" idx="7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02" name="Google Shape;502;p55"/>
          <p:cNvSpPr txBox="1">
            <a:spLocks noGrp="1"/>
          </p:cNvSpPr>
          <p:nvPr>
            <p:ph type="subTitle" idx="8"/>
          </p:nvPr>
        </p:nvSpPr>
        <p:spPr>
          <a:xfrm>
            <a:off x="4915125" y="3389952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03" name="Google Shape;503;p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/>
          <p:nvPr/>
        </p:nvSpPr>
        <p:spPr>
          <a:xfrm>
            <a:off x="-112366" y="-74900"/>
            <a:ext cx="4455825" cy="3945000"/>
          </a:xfrm>
          <a:custGeom>
            <a:avLst/>
            <a:gdLst/>
            <a:ahLst/>
            <a:cxnLst/>
            <a:rect l="l" t="t" r="r" b="b"/>
            <a:pathLst>
              <a:path w="178233" h="157800" extrusionOk="0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6" name="Google Shape;516;p57"/>
          <p:cNvSpPr/>
          <p:nvPr/>
        </p:nvSpPr>
        <p:spPr>
          <a:xfrm>
            <a:off x="3096091" y="-74900"/>
            <a:ext cx="6204650" cy="4232150"/>
          </a:xfrm>
          <a:custGeom>
            <a:avLst/>
            <a:gdLst/>
            <a:ahLst/>
            <a:cxnLst/>
            <a:rect l="l" t="t" r="r" b="b"/>
            <a:pathLst>
              <a:path w="248186" h="169286" extrusionOk="0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7" name="Google Shape;517;p57"/>
          <p:cNvSpPr/>
          <p:nvPr/>
        </p:nvSpPr>
        <p:spPr>
          <a:xfrm>
            <a:off x="-124825" y="2696600"/>
            <a:ext cx="6564300" cy="2559275"/>
          </a:xfrm>
          <a:custGeom>
            <a:avLst/>
            <a:gdLst/>
            <a:ahLst/>
            <a:cxnLst/>
            <a:rect l="l" t="t" r="r" b="b"/>
            <a:pathLst>
              <a:path w="262572" h="102371" extrusionOk="0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18" name="Google Shape;518;p57"/>
          <p:cNvSpPr/>
          <p:nvPr/>
        </p:nvSpPr>
        <p:spPr>
          <a:xfrm>
            <a:off x="5930009" y="3160026"/>
            <a:ext cx="3395700" cy="2134800"/>
          </a:xfrm>
          <a:custGeom>
            <a:avLst/>
            <a:gdLst/>
            <a:ahLst/>
            <a:cxnLst/>
            <a:rect l="l" t="t" r="r" b="b"/>
            <a:pathLst>
              <a:path w="135828" h="85392" extrusionOk="0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19" name="Google Shape;519;p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7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521" name="Google Shape;521;p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58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525" name="Google Shape;525;p58"/>
            <p:cNvSpPr/>
            <p:nvPr/>
          </p:nvSpPr>
          <p:spPr>
            <a:xfrm>
              <a:off x="-112366" y="-74900"/>
              <a:ext cx="4455825" cy="3945000"/>
            </a:xfrm>
            <a:custGeom>
              <a:avLst/>
              <a:gdLst/>
              <a:ahLst/>
              <a:cxnLst/>
              <a:rect l="l" t="t" r="r" b="b"/>
              <a:pathLst>
                <a:path w="178233" h="157800" extrusionOk="0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526" name="Google Shape;526;p58"/>
            <p:cNvSpPr/>
            <p:nvPr/>
          </p:nvSpPr>
          <p:spPr>
            <a:xfrm>
              <a:off x="3096091" y="-74900"/>
              <a:ext cx="6204650" cy="4232150"/>
            </a:xfrm>
            <a:custGeom>
              <a:avLst/>
              <a:gdLst/>
              <a:ahLst/>
              <a:cxnLst/>
              <a:rect l="l" t="t" r="r" b="b"/>
              <a:pathLst>
                <a:path w="248186" h="169286" extrusionOk="0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27" name="Google Shape;527;p58"/>
            <p:cNvSpPr/>
            <p:nvPr/>
          </p:nvSpPr>
          <p:spPr>
            <a:xfrm>
              <a:off x="-124834" y="2696591"/>
              <a:ext cx="6579175" cy="2559275"/>
            </a:xfrm>
            <a:custGeom>
              <a:avLst/>
              <a:gdLst/>
              <a:ahLst/>
              <a:cxnLst/>
              <a:rect l="l" t="t" r="r" b="b"/>
              <a:pathLst>
                <a:path w="263167" h="102371" extrusionOk="0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28" name="Google Shape;528;p58"/>
            <p:cNvSpPr/>
            <p:nvPr/>
          </p:nvSpPr>
          <p:spPr>
            <a:xfrm>
              <a:off x="5887625" y="3176625"/>
              <a:ext cx="3449500" cy="2129175"/>
            </a:xfrm>
            <a:custGeom>
              <a:avLst/>
              <a:gdLst/>
              <a:ahLst/>
              <a:cxnLst/>
              <a:rect l="l" t="t" r="r" b="b"/>
              <a:pathLst>
                <a:path w="137980" h="85167" extrusionOk="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529" name="Google Shape;529;p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531" name="Google Shape;531;p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p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/>
          <p:nvPr/>
        </p:nvSpPr>
        <p:spPr>
          <a:xfrm>
            <a:off x="-62425" y="-87400"/>
            <a:ext cx="4162700" cy="5280825"/>
          </a:xfrm>
          <a:custGeom>
            <a:avLst/>
            <a:gdLst/>
            <a:ahLst/>
            <a:cxnLst/>
            <a:rect l="l" t="t" r="r" b="b"/>
            <a:pathLst>
              <a:path w="166508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5" name="Google Shape;535;p59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36" name="Google Shape;536;p59"/>
          <p:cNvSpPr/>
          <p:nvPr/>
        </p:nvSpPr>
        <p:spPr>
          <a:xfrm>
            <a:off x="3387250" y="-62425"/>
            <a:ext cx="5826100" cy="5343250"/>
          </a:xfrm>
          <a:custGeom>
            <a:avLst/>
            <a:gdLst/>
            <a:ahLst/>
            <a:cxnLst/>
            <a:rect l="l" t="t" r="r" b="b"/>
            <a:pathLst>
              <a:path w="233044" h="213730" extrusionOk="0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37" name="Google Shape;537;p5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9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39" name="Google Shape;539;p5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5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/>
          <p:nvPr/>
        </p:nvSpPr>
        <p:spPr>
          <a:xfrm>
            <a:off x="4919975" y="-87400"/>
            <a:ext cx="4293375" cy="5280825"/>
          </a:xfrm>
          <a:custGeom>
            <a:avLst/>
            <a:gdLst/>
            <a:ahLst/>
            <a:cxnLst/>
            <a:rect l="l" t="t" r="r" b="b"/>
            <a:pathLst>
              <a:path w="171735" h="211233" extrusionOk="0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43" name="Google Shape;543;p60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44" name="Google Shape;544;p60"/>
          <p:cNvSpPr/>
          <p:nvPr/>
        </p:nvSpPr>
        <p:spPr>
          <a:xfrm>
            <a:off x="-62425" y="-62425"/>
            <a:ext cx="5755225" cy="5343250"/>
          </a:xfrm>
          <a:custGeom>
            <a:avLst/>
            <a:gdLst/>
            <a:ahLst/>
            <a:cxnLst/>
            <a:rect l="l" t="t" r="r" b="b"/>
            <a:pathLst>
              <a:path w="230209" h="213730" extrusionOk="0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45" name="Google Shape;545;p6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60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47" name="Google Shape;547;p6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6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1"/>
          <p:cNvSpPr/>
          <p:nvPr/>
        </p:nvSpPr>
        <p:spPr>
          <a:xfrm>
            <a:off x="-62416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51" name="Google Shape;551;p61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52" name="Google Shape;552;p61"/>
          <p:cNvSpPr/>
          <p:nvPr/>
        </p:nvSpPr>
        <p:spPr>
          <a:xfrm>
            <a:off x="3447275" y="-62425"/>
            <a:ext cx="5766075" cy="5343250"/>
          </a:xfrm>
          <a:custGeom>
            <a:avLst/>
            <a:gdLst/>
            <a:ahLst/>
            <a:cxnLst/>
            <a:rect l="l" t="t" r="r" b="b"/>
            <a:pathLst>
              <a:path w="230643" h="213730" extrusionOk="0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53" name="Google Shape;553;p6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1"/>
          <p:cNvSpPr txBox="1">
            <a:spLocks noGrp="1"/>
          </p:cNvSpPr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55" name="Google Shape;555;p61"/>
          <p:cNvSpPr txBox="1">
            <a:spLocks noGrp="1"/>
          </p:cNvSpPr>
          <p:nvPr>
            <p:ph type="subTitle" idx="1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6" name="Google Shape;556;p61"/>
          <p:cNvSpPr txBox="1">
            <a:spLocks noGrp="1"/>
          </p:cNvSpPr>
          <p:nvPr>
            <p:ph type="title" idx="2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57" name="Google Shape;557;p61"/>
          <p:cNvSpPr txBox="1">
            <a:spLocks noGrp="1"/>
          </p:cNvSpPr>
          <p:nvPr>
            <p:ph type="subTitle" idx="3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8" name="Google Shape;558;p61"/>
          <p:cNvSpPr txBox="1">
            <a:spLocks noGrp="1"/>
          </p:cNvSpPr>
          <p:nvPr>
            <p:ph type="title" idx="4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59" name="Google Shape;559;p61"/>
          <p:cNvSpPr txBox="1">
            <a:spLocks noGrp="1"/>
          </p:cNvSpPr>
          <p:nvPr>
            <p:ph type="subTitle" idx="5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0" name="Google Shape;560;p61"/>
          <p:cNvSpPr txBox="1">
            <a:spLocks noGrp="1"/>
          </p:cNvSpPr>
          <p:nvPr>
            <p:ph type="title" idx="6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61" name="Google Shape;561;p61"/>
          <p:cNvSpPr txBox="1">
            <a:spLocks noGrp="1"/>
          </p:cNvSpPr>
          <p:nvPr>
            <p:ph type="subTitle" idx="7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2" name="Google Shape;562;p61"/>
          <p:cNvSpPr txBox="1">
            <a:spLocks noGrp="1"/>
          </p:cNvSpPr>
          <p:nvPr>
            <p:ph type="title" idx="8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63" name="Google Shape;563;p61"/>
          <p:cNvSpPr txBox="1">
            <a:spLocks noGrp="1"/>
          </p:cNvSpPr>
          <p:nvPr>
            <p:ph type="subTitle" idx="9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4" name="Google Shape;564;p61"/>
          <p:cNvSpPr txBox="1">
            <a:spLocks noGrp="1"/>
          </p:cNvSpPr>
          <p:nvPr>
            <p:ph type="title" idx="13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zha One"/>
              <a:buNone/>
              <a:defRPr sz="36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65" name="Google Shape;565;p61"/>
          <p:cNvSpPr txBox="1">
            <a:spLocks noGrp="1"/>
          </p:cNvSpPr>
          <p:nvPr>
            <p:ph type="subTitle" idx="14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6" name="Google Shape;566;p61"/>
          <p:cNvSpPr txBox="1">
            <a:spLocks noGrp="1"/>
          </p:cNvSpPr>
          <p:nvPr>
            <p:ph type="title" idx="15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67" name="Google Shape;567;p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6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/>
          <p:nvPr/>
        </p:nvSpPr>
        <p:spPr>
          <a:xfrm>
            <a:off x="-55980" y="-27995"/>
            <a:ext cx="5691450" cy="5224950"/>
          </a:xfrm>
          <a:custGeom>
            <a:avLst/>
            <a:gdLst/>
            <a:ahLst/>
            <a:cxnLst/>
            <a:rect l="l" t="t" r="r" b="b"/>
            <a:pathLst>
              <a:path w="227658" h="208998" extrusionOk="0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71" name="Google Shape;571;p62"/>
          <p:cNvSpPr/>
          <p:nvPr/>
        </p:nvSpPr>
        <p:spPr>
          <a:xfrm flipH="1">
            <a:off x="4881322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72" name="Google Shape;572;p62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73" name="Google Shape;573;p6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2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62"/>
          <p:cNvSpPr txBox="1">
            <a:spLocks noGrp="1"/>
          </p:cNvSpPr>
          <p:nvPr>
            <p:ph type="title" idx="2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76" name="Google Shape;576;p62"/>
          <p:cNvSpPr txBox="1">
            <a:spLocks noGrp="1"/>
          </p:cNvSpPr>
          <p:nvPr>
            <p:ph type="subTitle" idx="1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7" name="Google Shape;577;p62"/>
          <p:cNvSpPr txBox="1">
            <a:spLocks noGrp="1"/>
          </p:cNvSpPr>
          <p:nvPr>
            <p:ph type="title" idx="3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78" name="Google Shape;578;p62"/>
          <p:cNvSpPr txBox="1">
            <a:spLocks noGrp="1"/>
          </p:cNvSpPr>
          <p:nvPr>
            <p:ph type="subTitle" idx="4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9" name="Google Shape;579;p62"/>
          <p:cNvSpPr txBox="1">
            <a:spLocks noGrp="1"/>
          </p:cNvSpPr>
          <p:nvPr>
            <p:ph type="title" idx="5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80" name="Google Shape;580;p62"/>
          <p:cNvSpPr txBox="1">
            <a:spLocks noGrp="1"/>
          </p:cNvSpPr>
          <p:nvPr>
            <p:ph type="subTitle" idx="6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1" name="Google Shape;581;p62"/>
          <p:cNvSpPr txBox="1">
            <a:spLocks noGrp="1"/>
          </p:cNvSpPr>
          <p:nvPr>
            <p:ph type="title" idx="7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82" name="Google Shape;582;p62"/>
          <p:cNvSpPr txBox="1">
            <a:spLocks noGrp="1"/>
          </p:cNvSpPr>
          <p:nvPr>
            <p:ph type="subTitle" idx="8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583" name="Google Shape;583;p6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6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7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21" name="Google Shape;621;p67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22" name="Google Shape;622;p67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23" name="Google Shape;623;p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7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25" name="Google Shape;625;p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" name="Google Shape;57;p7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" name="Google Shape;58;p7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" name="Google Shape;59;p7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0" name="Google Shape;60;p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62" name="Google Shape;62;p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8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29" name="Google Shape;629;p68"/>
          <p:cNvSpPr/>
          <p:nvPr/>
        </p:nvSpPr>
        <p:spPr>
          <a:xfrm>
            <a:off x="545550" y="2596700"/>
            <a:ext cx="8694300" cy="2781500"/>
          </a:xfrm>
          <a:custGeom>
            <a:avLst/>
            <a:gdLst/>
            <a:ahLst/>
            <a:cxnLst/>
            <a:rect l="l" t="t" r="r" b="b"/>
            <a:pathLst>
              <a:path w="347772" h="111260" extrusionOk="0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30" name="Google Shape;630;p68"/>
          <p:cNvSpPr/>
          <p:nvPr/>
        </p:nvSpPr>
        <p:spPr>
          <a:xfrm flipH="1">
            <a:off x="1816614" y="-199750"/>
            <a:ext cx="4203083" cy="139822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31" name="Google Shape;631;p68"/>
          <p:cNvSpPr/>
          <p:nvPr/>
        </p:nvSpPr>
        <p:spPr>
          <a:xfrm>
            <a:off x="-226275" y="-287950"/>
            <a:ext cx="3383225" cy="5656175"/>
          </a:xfrm>
          <a:custGeom>
            <a:avLst/>
            <a:gdLst/>
            <a:ahLst/>
            <a:cxnLst/>
            <a:rect l="l" t="t" r="r" b="b"/>
            <a:pathLst>
              <a:path w="135329" h="226247" extrusionOk="0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32" name="Google Shape;632;p6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8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6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6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69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638" name="Google Shape;638;p69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639" name="Google Shape;639;p69"/>
            <p:cNvSpPr/>
            <p:nvPr/>
          </p:nvSpPr>
          <p:spPr>
            <a:xfrm>
              <a:off x="-149800" y="1164482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40" name="Google Shape;640;p69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641" name="Google Shape;641;p69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642" name="Google Shape;642;p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9"/>
          <p:cNvSpPr txBox="1">
            <a:spLocks noGrp="1"/>
          </p:cNvSpPr>
          <p:nvPr>
            <p:ph type="subTitle" idx="1"/>
          </p:nvPr>
        </p:nvSpPr>
        <p:spPr>
          <a:xfrm>
            <a:off x="1367327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4" name="Google Shape;644;p69"/>
          <p:cNvSpPr txBox="1">
            <a:spLocks noGrp="1"/>
          </p:cNvSpPr>
          <p:nvPr>
            <p:ph type="subTitle" idx="2"/>
          </p:nvPr>
        </p:nvSpPr>
        <p:spPr>
          <a:xfrm>
            <a:off x="4675873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5" name="Google Shape;645;p69"/>
          <p:cNvSpPr txBox="1">
            <a:spLocks noGrp="1"/>
          </p:cNvSpPr>
          <p:nvPr>
            <p:ph type="title"/>
          </p:nvPr>
        </p:nvSpPr>
        <p:spPr>
          <a:xfrm>
            <a:off x="1850627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646" name="Google Shape;646;p69"/>
          <p:cNvSpPr txBox="1">
            <a:spLocks noGrp="1"/>
          </p:cNvSpPr>
          <p:nvPr>
            <p:ph type="title" idx="3"/>
          </p:nvPr>
        </p:nvSpPr>
        <p:spPr>
          <a:xfrm>
            <a:off x="5159173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647" name="Google Shape;647;p69"/>
          <p:cNvSpPr txBox="1">
            <a:spLocks noGrp="1"/>
          </p:cNvSpPr>
          <p:nvPr>
            <p:ph type="title" idx="4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648" name="Google Shape;648;p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0"/>
          <p:cNvSpPr/>
          <p:nvPr/>
        </p:nvSpPr>
        <p:spPr>
          <a:xfrm rot="10800000">
            <a:off x="1791252" y="3021182"/>
            <a:ext cx="7428100" cy="2272125"/>
          </a:xfrm>
          <a:custGeom>
            <a:avLst/>
            <a:gdLst/>
            <a:ahLst/>
            <a:cxnLst/>
            <a:rect l="l" t="t" r="r" b="b"/>
            <a:pathLst>
              <a:path w="297124" h="90885" extrusionOk="0">
                <a:moveTo>
                  <a:pt x="0" y="90885"/>
                </a:moveTo>
                <a:lnTo>
                  <a:pt x="0" y="80897"/>
                </a:lnTo>
                <a:lnTo>
                  <a:pt x="0" y="0"/>
                </a:lnTo>
                <a:lnTo>
                  <a:pt x="297124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52" name="Google Shape;652;p70"/>
          <p:cNvSpPr/>
          <p:nvPr/>
        </p:nvSpPr>
        <p:spPr>
          <a:xfrm rot="10800000">
            <a:off x="3710841" y="-90416"/>
            <a:ext cx="5480575" cy="4128825"/>
          </a:xfrm>
          <a:custGeom>
            <a:avLst/>
            <a:gdLst/>
            <a:ahLst/>
            <a:cxnLst/>
            <a:rect l="l" t="t" r="r" b="b"/>
            <a:pathLst>
              <a:path w="219223" h="165153" extrusionOk="0">
                <a:moveTo>
                  <a:pt x="0" y="40311"/>
                </a:moveTo>
                <a:lnTo>
                  <a:pt x="0" y="165153"/>
                </a:lnTo>
                <a:lnTo>
                  <a:pt x="219223" y="165153"/>
                </a:lnTo>
                <a:lnTo>
                  <a:pt x="123872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53" name="Google Shape;653;p70"/>
          <p:cNvSpPr/>
          <p:nvPr/>
        </p:nvSpPr>
        <p:spPr>
          <a:xfrm>
            <a:off x="-137325" y="961300"/>
            <a:ext cx="3731225" cy="4344500"/>
          </a:xfrm>
          <a:custGeom>
            <a:avLst/>
            <a:gdLst/>
            <a:ahLst/>
            <a:cxnLst/>
            <a:rect l="l" t="t" r="r" b="b"/>
            <a:pathLst>
              <a:path w="149249" h="173780" extrusionOk="0">
                <a:moveTo>
                  <a:pt x="96194" y="167653"/>
                </a:moveTo>
                <a:lnTo>
                  <a:pt x="0" y="173780"/>
                </a:lnTo>
                <a:lnTo>
                  <a:pt x="0" y="0"/>
                </a:lnTo>
                <a:lnTo>
                  <a:pt x="149249" y="15132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54" name="Google Shape;654;p7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70"/>
          <p:cNvSpPr txBox="1">
            <a:spLocks noGrp="1"/>
          </p:cNvSpPr>
          <p:nvPr>
            <p:ph type="body" idx="1"/>
          </p:nvPr>
        </p:nvSpPr>
        <p:spPr>
          <a:xfrm>
            <a:off x="2078825" y="3802375"/>
            <a:ext cx="52293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656" name="Google Shape;656;p7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7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58" name="Google Shape;658;p7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7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72"/>
          <p:cNvGrpSpPr/>
          <p:nvPr/>
        </p:nvGrpSpPr>
        <p:grpSpPr>
          <a:xfrm rot="10800000" flipH="1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674" name="Google Shape;674;p72"/>
            <p:cNvSpPr/>
            <p:nvPr/>
          </p:nvSpPr>
          <p:spPr>
            <a:xfrm>
              <a:off x="-138833" y="1175449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75" name="Google Shape;675;p72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676" name="Google Shape;676;p72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77" name="Google Shape;677;p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72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9" name="Google Shape;679;p7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80" name="Google Shape;680;p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3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4" name="Google Shape;684;p73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85" name="Google Shape;685;p73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6" name="Google Shape;686;p73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4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89" name="Google Shape;689;p74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0" name="Google Shape;690;p74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91" name="Google Shape;691;p74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5"/>
          <p:cNvSpPr/>
          <p:nvPr/>
        </p:nvSpPr>
        <p:spPr>
          <a:xfrm>
            <a:off x="-239800" y="-124825"/>
            <a:ext cx="4422355" cy="5368200"/>
          </a:xfrm>
          <a:custGeom>
            <a:avLst/>
            <a:gdLst/>
            <a:ahLst/>
            <a:cxnLst/>
            <a:rect l="l" t="t" r="r" b="b"/>
            <a:pathLst>
              <a:path w="174280" h="214728" extrusionOk="0">
                <a:moveTo>
                  <a:pt x="2997" y="0"/>
                </a:moveTo>
                <a:lnTo>
                  <a:pt x="174280" y="125341"/>
                </a:lnTo>
                <a:lnTo>
                  <a:pt x="174280" y="214728"/>
                </a:lnTo>
                <a:lnTo>
                  <a:pt x="0" y="214728"/>
                </a:lnTo>
                <a:lnTo>
                  <a:pt x="0" y="49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4" name="Google Shape;694;p75"/>
          <p:cNvSpPr/>
          <p:nvPr/>
        </p:nvSpPr>
        <p:spPr>
          <a:xfrm>
            <a:off x="4182502" y="1960030"/>
            <a:ext cx="4219583" cy="3295825"/>
          </a:xfrm>
          <a:custGeom>
            <a:avLst/>
            <a:gdLst/>
            <a:ahLst/>
            <a:cxnLst/>
            <a:rect l="l" t="t" r="r" b="b"/>
            <a:pathLst>
              <a:path w="166289" h="131833" extrusionOk="0">
                <a:moveTo>
                  <a:pt x="0" y="131833"/>
                </a:moveTo>
                <a:lnTo>
                  <a:pt x="12484" y="131334"/>
                </a:lnTo>
                <a:lnTo>
                  <a:pt x="166289" y="131334"/>
                </a:lnTo>
                <a:lnTo>
                  <a:pt x="95878" y="0"/>
                </a:lnTo>
                <a:lnTo>
                  <a:pt x="0" y="42946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5" name="Google Shape;695;p75"/>
          <p:cNvSpPr/>
          <p:nvPr/>
        </p:nvSpPr>
        <p:spPr>
          <a:xfrm>
            <a:off x="-151090" y="-99863"/>
            <a:ext cx="6918621" cy="3121050"/>
          </a:xfrm>
          <a:custGeom>
            <a:avLst/>
            <a:gdLst/>
            <a:ahLst/>
            <a:cxnLst/>
            <a:rect l="l" t="t" r="r" b="b"/>
            <a:pathLst>
              <a:path w="272655" h="124842" extrusionOk="0">
                <a:moveTo>
                  <a:pt x="0" y="0"/>
                </a:moveTo>
                <a:lnTo>
                  <a:pt x="272655" y="0"/>
                </a:lnTo>
                <a:lnTo>
                  <a:pt x="266164" y="82895"/>
                </a:lnTo>
                <a:lnTo>
                  <a:pt x="171284" y="124842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6" name="Google Shape;696;p75"/>
          <p:cNvSpPr/>
          <p:nvPr/>
        </p:nvSpPr>
        <p:spPr>
          <a:xfrm>
            <a:off x="6626802" y="1954877"/>
            <a:ext cx="2785600" cy="3323000"/>
          </a:xfrm>
          <a:custGeom>
            <a:avLst/>
            <a:gdLst/>
            <a:ahLst/>
            <a:cxnLst/>
            <a:rect l="l" t="t" r="r" b="b"/>
            <a:pathLst>
              <a:path w="111424" h="132920" extrusionOk="0">
                <a:moveTo>
                  <a:pt x="0" y="878"/>
                </a:moveTo>
                <a:lnTo>
                  <a:pt x="71505" y="132920"/>
                </a:lnTo>
                <a:lnTo>
                  <a:pt x="111424" y="132920"/>
                </a:lnTo>
                <a:lnTo>
                  <a:pt x="107038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-77229" y="-108125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2012454" y="-24395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" name="Google Shape;67;p8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" name="Google Shape;68;p8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" name="Google Shape;69;p8"/>
          <p:cNvSpPr/>
          <p:nvPr/>
        </p:nvSpPr>
        <p:spPr>
          <a:xfrm>
            <a:off x="5472333" y="-13449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0" name="Google Shape;70;p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-237175" y="2127600"/>
            <a:ext cx="8462695" cy="3196882"/>
          </a:xfrm>
          <a:custGeom>
            <a:avLst/>
            <a:gdLst/>
            <a:ahLst/>
            <a:cxnLst/>
            <a:rect l="l" t="t" r="r" b="b"/>
            <a:pathLst>
              <a:path w="345064" h="110361" extrusionOk="0">
                <a:moveTo>
                  <a:pt x="0" y="4994"/>
                </a:moveTo>
                <a:lnTo>
                  <a:pt x="0" y="110361"/>
                </a:lnTo>
                <a:lnTo>
                  <a:pt x="345064" y="110361"/>
                </a:lnTo>
                <a:lnTo>
                  <a:pt x="17877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1623100" y="-210720"/>
            <a:ext cx="5122507" cy="1387179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" name="Google Shape;75;p9"/>
          <p:cNvSpPr/>
          <p:nvPr/>
        </p:nvSpPr>
        <p:spPr>
          <a:xfrm>
            <a:off x="5094677" y="-212225"/>
            <a:ext cx="4156292" cy="5536364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6" name="Google Shape;76;p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1886250" y="1105650"/>
            <a:ext cx="53715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zha One"/>
              <a:buNone/>
              <a:defRPr sz="2800">
                <a:solidFill>
                  <a:schemeClr val="hlink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Manjari"/>
              <a:buChar char="●"/>
              <a:defRPr sz="1800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●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●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12" r:id="rId22"/>
    <p:sldLayoutId id="2147483713" r:id="rId23"/>
    <p:sldLayoutId id="2147483714" r:id="rId24"/>
    <p:sldLayoutId id="2147483715" r:id="rId25"/>
    <p:sldLayoutId id="2147483717" r:id="rId26"/>
    <p:sldLayoutId id="2147483718" r:id="rId27"/>
    <p:sldLayoutId id="2147483719" r:id="rId28"/>
    <p:sldLayoutId id="2147483720" r:id="rId29"/>
    <p:sldLayoutId id="2147483721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healthcareproject.org/the-potential-of-learning-healthcare-system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9"/>
          <p:cNvSpPr txBox="1">
            <a:spLocks noGrp="1"/>
          </p:cNvSpPr>
          <p:nvPr>
            <p:ph type="ctrTitle"/>
          </p:nvPr>
        </p:nvSpPr>
        <p:spPr>
          <a:xfrm>
            <a:off x="685800" y="742950"/>
            <a:ext cx="7772400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Rajkiya Engineering College,Bijnor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7" name="Google Shape;707;p79"/>
          <p:cNvSpPr txBox="1">
            <a:spLocks noGrp="1"/>
          </p:cNvSpPr>
          <p:nvPr>
            <p:ph type="subTitle" idx="1"/>
          </p:nvPr>
        </p:nvSpPr>
        <p:spPr>
          <a:xfrm>
            <a:off x="685799" y="2679825"/>
            <a:ext cx="7772400" cy="3826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E-Medical </a:t>
            </a: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799" y="3106430"/>
            <a:ext cx="4162425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Clr>
                <a:schemeClr val="accent5">
                  <a:lumMod val="10000"/>
                </a:schemeClr>
              </a:buClr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>
              <a:buClr>
                <a:schemeClr val="accent5">
                  <a:lumMod val="10000"/>
                </a:schemeClr>
              </a:buClr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Shyama Gupta (1873513051)</a:t>
            </a:r>
          </a:p>
          <a:p>
            <a:pPr>
              <a:buClr>
                <a:schemeClr val="accent5">
                  <a:lumMod val="10000"/>
                </a:schemeClr>
              </a:buClr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Swati Rani (1907350139004)</a:t>
            </a:r>
          </a:p>
          <a:p>
            <a:pPr>
              <a:buClr>
                <a:schemeClr val="accent5">
                  <a:lumMod val="10000"/>
                </a:schemeClr>
              </a:buClr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Tanya Agrawal (1873513056)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9300" y="3106430"/>
            <a:ext cx="2628899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Mentor:</a:t>
            </a:r>
          </a:p>
          <a:p>
            <a:pPr>
              <a:buClr>
                <a:schemeClr val="accent5">
                  <a:lumMod val="10000"/>
                </a:schemeClr>
              </a:buClr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Sudhir Goswami</a:t>
            </a:r>
          </a:p>
          <a:p>
            <a:pPr>
              <a:buClr>
                <a:schemeClr val="accent5">
                  <a:lumMod val="10000"/>
                </a:schemeClr>
              </a:buClr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Professor)</a:t>
            </a:r>
          </a:p>
          <a:p>
            <a:pPr>
              <a:buClr>
                <a:schemeClr val="accent5">
                  <a:lumMod val="10000"/>
                </a:schemeClr>
              </a:buClr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Department)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36" y="1320800"/>
            <a:ext cx="1457325" cy="131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9"/>
          <p:cNvSpPr txBox="1">
            <a:spLocks noGrp="1"/>
          </p:cNvSpPr>
          <p:nvPr>
            <p:ph type="title" idx="15"/>
          </p:nvPr>
        </p:nvSpPr>
        <p:spPr>
          <a:xfrm>
            <a:off x="685800" y="742950"/>
            <a:ext cx="777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00150"/>
            <a:ext cx="77724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0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7772400" cy="4667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09676"/>
            <a:ext cx="7772400" cy="3190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2949"/>
            <a:ext cx="7772400" cy="468775"/>
          </a:xfrm>
        </p:spPr>
        <p:txBody>
          <a:bodyPr anchor="ctr"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Portal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1723"/>
            <a:ext cx="7772400" cy="31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1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2949"/>
            <a:ext cx="7772400" cy="468775"/>
          </a:xfrm>
        </p:spPr>
        <p:txBody>
          <a:bodyPr anchor="ctr"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Signup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1723"/>
            <a:ext cx="7772400" cy="31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4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7772400" cy="4667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and Doctor Login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09676"/>
            <a:ext cx="7772400" cy="3190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2"/>
          <p:cNvSpPr txBox="1">
            <a:spLocks noGrp="1"/>
          </p:cNvSpPr>
          <p:nvPr>
            <p:ph type="title"/>
          </p:nvPr>
        </p:nvSpPr>
        <p:spPr>
          <a:xfrm>
            <a:off x="685801" y="742950"/>
            <a:ext cx="7772400" cy="466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Portal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09675"/>
            <a:ext cx="7772401" cy="3190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09674"/>
            <a:ext cx="7772400" cy="31908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5800" y="695325"/>
            <a:ext cx="7772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Doctor’s List for Appointment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742950"/>
            <a:ext cx="7772400" cy="450230"/>
          </a:xfrm>
        </p:spPr>
        <p:txBody>
          <a:bodyPr anchor="ctr"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 an Appointment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93179"/>
            <a:ext cx="7772400" cy="32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3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idx="15"/>
          </p:nvPr>
        </p:nvSpPr>
        <p:spPr>
          <a:xfrm>
            <a:off x="685800" y="742950"/>
            <a:ext cx="7772400" cy="456601"/>
          </a:xfrm>
        </p:spPr>
        <p:txBody>
          <a:bodyPr anchor="ctr"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 an Appointment for Expert Panel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99551"/>
            <a:ext cx="7772400" cy="32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2950"/>
            <a:ext cx="7772400" cy="528600"/>
          </a:xfrm>
        </p:spPr>
        <p:txBody>
          <a:bodyPr anchor="ctr"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of Appointments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71549"/>
            <a:ext cx="7772400" cy="31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4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2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7772400" cy="5005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Outlines 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6" name="Google Shape;736;p82"/>
          <p:cNvSpPr txBox="1">
            <a:spLocks noGrp="1"/>
          </p:cNvSpPr>
          <p:nvPr>
            <p:ph type="body" idx="1"/>
          </p:nvPr>
        </p:nvSpPr>
        <p:spPr>
          <a:xfrm>
            <a:off x="542925" y="1243535"/>
            <a:ext cx="7915275" cy="3157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Proposed System</a:t>
            </a: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 </a:t>
            </a: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1243535"/>
            <a:ext cx="2505075" cy="3157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777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Portal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00150"/>
            <a:ext cx="77724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2950"/>
            <a:ext cx="7772400" cy="528600"/>
          </a:xfrm>
        </p:spPr>
        <p:txBody>
          <a:bodyPr anchor="ctr"/>
          <a:lstStyle/>
          <a:p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Can See Appointments</a:t>
            </a:r>
            <a:endParaRPr lang="en-US"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71549"/>
            <a:ext cx="7772400" cy="31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742950"/>
            <a:ext cx="7772400" cy="528600"/>
          </a:xfrm>
        </p:spPr>
        <p:txBody>
          <a:bodyPr anchor="ctr"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 Prescription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71549"/>
            <a:ext cx="7772400" cy="31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2950"/>
            <a:ext cx="7772400" cy="528600"/>
          </a:xfrm>
        </p:spPr>
        <p:txBody>
          <a:bodyPr anchor="ctr"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Can Download Prescription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71550"/>
            <a:ext cx="7772400" cy="31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1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2"/>
          <p:cNvSpPr txBox="1">
            <a:spLocks noGrp="1"/>
          </p:cNvSpPr>
          <p:nvPr>
            <p:ph type="title"/>
          </p:nvPr>
        </p:nvSpPr>
        <p:spPr>
          <a:xfrm>
            <a:off x="685800" y="742949"/>
            <a:ext cx="7772400" cy="468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1724"/>
            <a:ext cx="7772400" cy="3188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11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777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Departments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00150"/>
            <a:ext cx="77724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08"/>
          <p:cNvSpPr/>
          <p:nvPr/>
        </p:nvSpPr>
        <p:spPr>
          <a:xfrm>
            <a:off x="6026321" y="3445855"/>
            <a:ext cx="56700" cy="5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08"/>
          <p:cNvSpPr txBox="1">
            <a:spLocks noGrp="1"/>
          </p:cNvSpPr>
          <p:nvPr>
            <p:ph type="title"/>
          </p:nvPr>
        </p:nvSpPr>
        <p:spPr>
          <a:xfrm>
            <a:off x="685800" y="742949"/>
            <a:ext cx="7772400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Gallery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90623"/>
            <a:ext cx="7772400" cy="3209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5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7772400" cy="4667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09676"/>
            <a:ext cx="7772400" cy="3190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8"/>
          <p:cNvSpPr txBox="1">
            <a:spLocks noGrp="1"/>
          </p:cNvSpPr>
          <p:nvPr>
            <p:ph type="subTitle" idx="1"/>
          </p:nvPr>
        </p:nvSpPr>
        <p:spPr>
          <a:xfrm>
            <a:off x="1977229" y="1557392"/>
            <a:ext cx="2270921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We can access it from anywhere and book an appointment without going manually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28" name="Google Shape;828;p88"/>
          <p:cNvSpPr txBox="1">
            <a:spLocks noGrp="1"/>
          </p:cNvSpPr>
          <p:nvPr>
            <p:ph type="subTitle" idx="4"/>
          </p:nvPr>
        </p:nvSpPr>
        <p:spPr>
          <a:xfrm>
            <a:off x="1977229" y="3161548"/>
            <a:ext cx="2270921" cy="1239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This helps to keep records of patients history, medical report, doctors.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29" name="Google Shape;829;p88"/>
          <p:cNvSpPr txBox="1">
            <a:spLocks noGrp="1"/>
          </p:cNvSpPr>
          <p:nvPr>
            <p:ph type="title"/>
          </p:nvPr>
        </p:nvSpPr>
        <p:spPr>
          <a:xfrm>
            <a:off x="685800" y="742949"/>
            <a:ext cx="7772400" cy="476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1" name="Google Shape;831;p88"/>
          <p:cNvSpPr txBox="1">
            <a:spLocks noGrp="1"/>
          </p:cNvSpPr>
          <p:nvPr>
            <p:ph type="subTitle" idx="6"/>
          </p:nvPr>
        </p:nvSpPr>
        <p:spPr>
          <a:xfrm>
            <a:off x="4571998" y="1557392"/>
            <a:ext cx="2562225" cy="1590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We can easily search a doctor to particular diseases like Skin-care, Neurology,</a:t>
            </a:r>
          </a:p>
          <a:p>
            <a:pPr marL="0" lvl="0" indent="0" algn="l"/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Dermatology etc.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33" name="Google Shape;833;p88"/>
          <p:cNvSpPr txBox="1">
            <a:spLocks noGrp="1"/>
          </p:cNvSpPr>
          <p:nvPr>
            <p:ph type="subTitle" idx="8"/>
          </p:nvPr>
        </p:nvSpPr>
        <p:spPr>
          <a:xfrm>
            <a:off x="4571999" y="3161548"/>
            <a:ext cx="2562225" cy="982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It saves our times.</a:t>
            </a:r>
            <a:endParaRPr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37" y="1742278"/>
            <a:ext cx="1066892" cy="896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675" y="1723989"/>
            <a:ext cx="1054699" cy="914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37" y="3352517"/>
            <a:ext cx="1072989" cy="865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675" y="3294017"/>
            <a:ext cx="1054699" cy="982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7772400" cy="466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3" name="Google Shape;713;p80"/>
          <p:cNvSpPr txBox="1">
            <a:spLocks noGrp="1"/>
          </p:cNvSpPr>
          <p:nvPr>
            <p:ph type="body" idx="1"/>
          </p:nvPr>
        </p:nvSpPr>
        <p:spPr>
          <a:xfrm>
            <a:off x="552450" y="1638300"/>
            <a:ext cx="7905750" cy="276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just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Compared 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to the usual queuing method, the web based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E-Medical 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Services system could significantly increase patient’s satisfaction with registration and reduce total waiting time effectively. However, further improvements are needed for broad use of the system.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3"/>
          <p:cNvSpPr txBox="1">
            <a:spLocks noGrp="1"/>
          </p:cNvSpPr>
          <p:nvPr>
            <p:ph type="subTitle" idx="1"/>
          </p:nvPr>
        </p:nvSpPr>
        <p:spPr>
          <a:xfrm>
            <a:off x="685800" y="1638300"/>
            <a:ext cx="7772400" cy="2762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To develop a system through which patients can communicate with doctors from their comfort zone.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To replace current manual file keeping system with an online medical database.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Manjari"/>
                <a:cs typeface="Times New Roman" panose="02020603050405020304" pitchFamily="18" charset="0"/>
                <a:sym typeface="Manjari"/>
              </a:rPr>
              <a:t>To provide easy accessibility of services.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100000"/>
            </a:pP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</p:txBody>
      </p:sp>
      <p:sp>
        <p:nvSpPr>
          <p:cNvPr id="750" name="Google Shape;750;p83"/>
          <p:cNvSpPr txBox="1">
            <a:spLocks noGrp="1"/>
          </p:cNvSpPr>
          <p:nvPr>
            <p:ph type="subTitle" idx="3"/>
          </p:nvPr>
        </p:nvSpPr>
        <p:spPr>
          <a:xfrm>
            <a:off x="685800" y="750077"/>
            <a:ext cx="7772400" cy="439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Barlow Medium"/>
                <a:cs typeface="Times New Roman" panose="02020603050405020304" pitchFamily="18" charset="0"/>
                <a:sym typeface="Barlow Medium"/>
              </a:rPr>
              <a:t>Objective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Barlow Medium"/>
              <a:cs typeface="Times New Roman" panose="02020603050405020304" pitchFamily="18" charset="0"/>
              <a:sym typeface="Barlow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7"/>
          <p:cNvSpPr txBox="1">
            <a:spLocks noGrp="1"/>
          </p:cNvSpPr>
          <p:nvPr>
            <p:ph type="subTitle" idx="1"/>
          </p:nvPr>
        </p:nvSpPr>
        <p:spPr>
          <a:xfrm>
            <a:off x="552450" y="1638300"/>
            <a:ext cx="7905750" cy="2762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We can give more advanced software for doctor appointment system including more facilities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14300" indent="0" algn="just">
              <a:buClr>
                <a:schemeClr val="accent5">
                  <a:lumMod val="10000"/>
                </a:schemeClr>
              </a:buClr>
              <a:buSzPct val="100000"/>
            </a:pP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400050" indent="-285750"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Integrated multiple loaders and distribute the loads of the system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14300" indent="0" algn="just">
              <a:buClr>
                <a:schemeClr val="accent5">
                  <a:lumMod val="10000"/>
                </a:schemeClr>
              </a:buClr>
              <a:buSzPct val="100000"/>
            </a:pP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400050" indent="-285750"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We will host platform on online servers to make it accessible worldwide.</a:t>
            </a:r>
          </a:p>
        </p:txBody>
      </p:sp>
      <p:sp>
        <p:nvSpPr>
          <p:cNvPr id="820" name="Google Shape;820;p87"/>
          <p:cNvSpPr txBox="1">
            <a:spLocks noGrp="1"/>
          </p:cNvSpPr>
          <p:nvPr>
            <p:ph type="title" idx="6"/>
          </p:nvPr>
        </p:nvSpPr>
        <p:spPr>
          <a:xfrm>
            <a:off x="685800" y="742950"/>
            <a:ext cx="7772400" cy="466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3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7772400" cy="476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676730"/>
            <a:ext cx="7772400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14300" algn="just">
              <a:buClr>
                <a:schemeClr val="tx1"/>
              </a:buClr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[1] 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T. Foley and F. Fairmichael, “The Potential of Learning Health Care Systems,” The Learning Healthcare Project, 2015. [Online]. Available: 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hlinkClick r:id="rId3"/>
              </a:rPr>
              <a:t>https://learninghealthcareproject.org/the-potential-of-learning-healthcare-systems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hlinkClick r:id="rId3"/>
              </a:rPr>
              <a:t>/</a:t>
            </a:r>
            <a:endParaRPr lang="en-US" sz="1800" dirty="0" smtClean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114300" algn="just">
              <a:buClr>
                <a:schemeClr val="tx1"/>
              </a:buClr>
            </a:pPr>
            <a:endParaRPr lang="en-US" sz="1800" dirty="0" smtClean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114300" algn="just">
              <a:buClr>
                <a:schemeClr val="tx1"/>
              </a:buClr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[2] 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Hairudin Abdul Majid, Azurah A Samah , Lizawati Mi Yusuf , Dewi Nasein (2016) “P2P audio and video calling applications using WebRTC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”</a:t>
            </a:r>
          </a:p>
          <a:p>
            <a:pPr marL="114300" algn="just">
              <a:buClr>
                <a:schemeClr val="tx1"/>
              </a:buClr>
            </a:pPr>
            <a:endParaRPr lang="en-US" sz="1800" dirty="0" smtClean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114300" algn="just">
              <a:buClr>
                <a:schemeClr val="tx1"/>
              </a:buClr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166708"/>
            <a:ext cx="7772400" cy="286232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/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[3] Raymond Greenlaw, Y. Daniel Liang, in Encyclopedia of Information Systems (2003), “ Sequence Diagrams”[10] Federico Haag (2017) , “ UML Quick Reference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”</a:t>
            </a:r>
          </a:p>
          <a:p>
            <a:pPr algn="just"/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Federico Haag (2017) , “ UML Quick Reference”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Sixtus Ezenwa Nwawudu (2018), “Design and Implementation of a Hospital Database Management System (HDMS) for medical Doctors” DOI: 10.7763/IJCTE.2018.V10.1190</a:t>
            </a:r>
          </a:p>
        </p:txBody>
      </p:sp>
    </p:spTree>
    <p:extLst>
      <p:ext uri="{BB962C8B-B14F-4D97-AF65-F5344CB8AC3E}">
        <p14:creationId xmlns:p14="http://schemas.microsoft.com/office/powerpoint/2010/main" val="349064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04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7772400" cy="3657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sz="8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6"/>
          <p:cNvSpPr txBox="1">
            <a:spLocks noGrp="1"/>
          </p:cNvSpPr>
          <p:nvPr>
            <p:ph type="body" idx="1"/>
          </p:nvPr>
        </p:nvSpPr>
        <p:spPr>
          <a:xfrm>
            <a:off x="685800" y="1657350"/>
            <a:ext cx="7772400" cy="2743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specialized health care consultation to patients in remote location.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web based application that allow individual/users to book appointments online through any web connected devices to facilitate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chat,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video-conferencing, expert panel among health care experts for better treatment and care.</a:t>
            </a:r>
            <a:endParaRPr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9" name="Google Shape;809;p86"/>
          <p:cNvSpPr txBox="1">
            <a:spLocks noGrp="1"/>
          </p:cNvSpPr>
          <p:nvPr>
            <p:ph type="title"/>
          </p:nvPr>
        </p:nvSpPr>
        <p:spPr>
          <a:xfrm>
            <a:off x="685800" y="742951"/>
            <a:ext cx="7772400" cy="4476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1"/>
          <p:cNvSpPr txBox="1">
            <a:spLocks noGrp="1"/>
          </p:cNvSpPr>
          <p:nvPr>
            <p:ph type="title" idx="15"/>
          </p:nvPr>
        </p:nvSpPr>
        <p:spPr>
          <a:xfrm>
            <a:off x="685800" y="742950"/>
            <a:ext cx="7772400" cy="4476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9" name="Google Shape;719;p81"/>
          <p:cNvSpPr txBox="1">
            <a:spLocks noGrp="1"/>
          </p:cNvSpPr>
          <p:nvPr>
            <p:ph type="subTitle" idx="1"/>
          </p:nvPr>
        </p:nvSpPr>
        <p:spPr>
          <a:xfrm>
            <a:off x="2077436" y="1574923"/>
            <a:ext cx="2177252" cy="9015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Manual appointment booking.</a:t>
            </a:r>
          </a:p>
        </p:txBody>
      </p:sp>
      <p:sp>
        <p:nvSpPr>
          <p:cNvPr id="722" name="Google Shape;722;p81"/>
          <p:cNvSpPr txBox="1">
            <a:spLocks noGrp="1"/>
          </p:cNvSpPr>
          <p:nvPr>
            <p:ph type="subTitle" idx="13"/>
          </p:nvPr>
        </p:nvSpPr>
        <p:spPr>
          <a:xfrm>
            <a:off x="2069149" y="3106855"/>
            <a:ext cx="2454000" cy="1127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buSzPts val="1100"/>
            </a:pP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Non-availability of doctor’s for any particular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specialist.</a:t>
            </a: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6" name="Google Shape;726;p81"/>
          <p:cNvSpPr txBox="1">
            <a:spLocks noGrp="1"/>
          </p:cNvSpPr>
          <p:nvPr>
            <p:ph type="subTitle" idx="9"/>
          </p:nvPr>
        </p:nvSpPr>
        <p:spPr>
          <a:xfrm>
            <a:off x="4572000" y="1574923"/>
            <a:ext cx="2454000" cy="9015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Individual system to manage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28" name="Google Shape;728;p81"/>
          <p:cNvSpPr txBox="1">
            <a:spLocks noGrp="1"/>
          </p:cNvSpPr>
          <p:nvPr>
            <p:ph type="subTitle" idx="14"/>
          </p:nvPr>
        </p:nvSpPr>
        <p:spPr>
          <a:xfrm>
            <a:off x="4572000" y="3106855"/>
            <a:ext cx="2454000" cy="1127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buSzPts val="1100"/>
            </a:pP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Waste of time by standing or waiting for doctors availability.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accent5">
                  <a:lumMod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400175"/>
            <a:ext cx="1207979" cy="1205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000" y="1137710"/>
            <a:ext cx="1432200" cy="1776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2861852"/>
            <a:ext cx="1307148" cy="1319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989" y="2894802"/>
            <a:ext cx="1193336" cy="1286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7" name="Google Shape;757;p84"/>
          <p:cNvCxnSpPr/>
          <p:nvPr/>
        </p:nvCxnSpPr>
        <p:spPr>
          <a:xfrm>
            <a:off x="1594307" y="4829939"/>
            <a:ext cx="7200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5" name="Google Shape;765;p84"/>
          <p:cNvSpPr txBox="1">
            <a:spLocks noGrp="1"/>
          </p:cNvSpPr>
          <p:nvPr>
            <p:ph type="title"/>
          </p:nvPr>
        </p:nvSpPr>
        <p:spPr>
          <a:xfrm>
            <a:off x="685800" y="742949"/>
            <a:ext cx="7772400" cy="471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8" name="Google Shape;768;p84"/>
          <p:cNvSpPr txBox="1"/>
          <p:nvPr/>
        </p:nvSpPr>
        <p:spPr>
          <a:xfrm>
            <a:off x="1195515" y="1525055"/>
            <a:ext cx="1340267" cy="54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Benefits to Manager</a:t>
            </a:r>
            <a:endParaRPr sz="1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</p:txBody>
      </p:sp>
      <p:sp>
        <p:nvSpPr>
          <p:cNvPr id="769" name="Google Shape;769;p84"/>
          <p:cNvSpPr txBox="1"/>
          <p:nvPr/>
        </p:nvSpPr>
        <p:spPr>
          <a:xfrm>
            <a:off x="685800" y="2162454"/>
            <a:ext cx="2094717" cy="171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Easy </a:t>
            </a: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management of staff.</a:t>
            </a: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Easy invoicing.</a:t>
            </a: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Task integration.</a:t>
            </a: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Pre scheduling list.</a:t>
            </a: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Reduce manpower.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</p:txBody>
      </p:sp>
      <p:sp>
        <p:nvSpPr>
          <p:cNvPr id="770" name="Google Shape;770;p84"/>
          <p:cNvSpPr txBox="1"/>
          <p:nvPr/>
        </p:nvSpPr>
        <p:spPr>
          <a:xfrm>
            <a:off x="3930424" y="1538626"/>
            <a:ext cx="1343400" cy="53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Benefits to Doctors</a:t>
            </a:r>
            <a:endParaRPr sz="1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</p:txBody>
      </p:sp>
      <p:sp>
        <p:nvSpPr>
          <p:cNvPr id="771" name="Google Shape;771;p84"/>
          <p:cNvSpPr txBox="1"/>
          <p:nvPr/>
        </p:nvSpPr>
        <p:spPr>
          <a:xfrm>
            <a:off x="3676258" y="2206856"/>
            <a:ext cx="1907100" cy="171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Patient history.</a:t>
            </a: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Easy scheduling.</a:t>
            </a: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Appointment list.</a:t>
            </a: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Focus on core activities.</a:t>
            </a: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Prescription.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Clr>
                <a:schemeClr val="accent5">
                  <a:lumMod val="10000"/>
                </a:schemeClr>
              </a:buClr>
              <a:buSzPct val="67000"/>
              <a:buFont typeface="Arial" panose="020B0604020202020204" pitchFamily="34" charset="0"/>
              <a:buChar char="•"/>
            </a:pPr>
            <a:endParaRPr sz="16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Manjari"/>
              <a:cs typeface="Times New Roman" panose="02020603050405020304" pitchFamily="18" charset="0"/>
              <a:sym typeface="Manjari"/>
            </a:endParaRPr>
          </a:p>
        </p:txBody>
      </p:sp>
      <p:sp>
        <p:nvSpPr>
          <p:cNvPr id="772" name="Google Shape;772;p84"/>
          <p:cNvSpPr txBox="1"/>
          <p:nvPr/>
        </p:nvSpPr>
        <p:spPr>
          <a:xfrm>
            <a:off x="6668466" y="1539681"/>
            <a:ext cx="1387949" cy="4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zha One"/>
                <a:cs typeface="Times New Roman" panose="02020603050405020304" pitchFamily="18" charset="0"/>
                <a:sym typeface="Rozha One"/>
              </a:rPr>
              <a:t>Benefits to Patients</a:t>
            </a:r>
            <a:endParaRPr sz="1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zha One"/>
              <a:cs typeface="Times New Roman" panose="02020603050405020304" pitchFamily="18" charset="0"/>
              <a:sym typeface="Rozha One"/>
            </a:endParaRPr>
          </a:p>
        </p:txBody>
      </p:sp>
      <p:sp>
        <p:nvSpPr>
          <p:cNvPr id="773" name="Google Shape;773;p84"/>
          <p:cNvSpPr txBox="1"/>
          <p:nvPr/>
        </p:nvSpPr>
        <p:spPr>
          <a:xfrm>
            <a:off x="6479099" y="2206856"/>
            <a:ext cx="1907100" cy="20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24/7 online booking.</a:t>
            </a: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Confirmation.</a:t>
            </a: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Cancel / Rescheduling booking.</a:t>
            </a:r>
          </a:p>
          <a:p>
            <a:pPr marL="285750" lvl="0" indent="-285750">
              <a:buClr>
                <a:schemeClr val="accent5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Less waiting time</a:t>
            </a:r>
            <a:r>
              <a:rPr lang="en-US" sz="16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69" y="1600980"/>
            <a:ext cx="426757" cy="426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13" y="1594660"/>
            <a:ext cx="408467" cy="542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543" y="1571497"/>
            <a:ext cx="426757" cy="426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397" y="1563779"/>
            <a:ext cx="445047" cy="542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720" y="1571497"/>
            <a:ext cx="426757" cy="4206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720" y="1566828"/>
            <a:ext cx="451143" cy="536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6"/>
          <p:cNvSpPr txBox="1">
            <a:spLocks noGrp="1"/>
          </p:cNvSpPr>
          <p:nvPr>
            <p:ph type="title" idx="4"/>
          </p:nvPr>
        </p:nvSpPr>
        <p:spPr>
          <a:xfrm>
            <a:off x="685800" y="742950"/>
            <a:ext cx="7772400" cy="476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4" name="Google Shape;994;p96"/>
          <p:cNvSpPr txBox="1">
            <a:spLocks noGrp="1"/>
          </p:cNvSpPr>
          <p:nvPr>
            <p:ph type="subTitle" idx="1"/>
          </p:nvPr>
        </p:nvSpPr>
        <p:spPr>
          <a:xfrm>
            <a:off x="561975" y="1295400"/>
            <a:ext cx="7896225" cy="3105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Login 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for Admin, Doctors and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Patients</a:t>
            </a:r>
          </a:p>
          <a:p>
            <a:pPr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Online Appointments</a:t>
            </a: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Individual 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and Expert Panel of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Doctors</a:t>
            </a:r>
          </a:p>
          <a:p>
            <a:pPr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Video Conferencing</a:t>
            </a:r>
          </a:p>
          <a:p>
            <a:pPr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Online 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Prescription</a:t>
            </a:r>
          </a:p>
          <a:p>
            <a:pPr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Progress 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Tracking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of Treatment</a:t>
            </a: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Patients </a:t>
            </a:r>
            <a:r>
              <a:rPr lang="en-US" sz="18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Previous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Records</a:t>
            </a: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Contact Us</a:t>
            </a: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Feedback</a:t>
            </a: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419100" indent="-285750">
              <a:buClr>
                <a:schemeClr val="dk1"/>
              </a:buClr>
              <a:buSzPct val="100000"/>
            </a:pP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1190625"/>
            <a:ext cx="2952750" cy="320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01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777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3" name="Google Shape;1123;p101"/>
          <p:cNvSpPr txBox="1"/>
          <p:nvPr/>
        </p:nvSpPr>
        <p:spPr>
          <a:xfrm>
            <a:off x="685800" y="1647824"/>
            <a:ext cx="4953000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We have designed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an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“Expert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Panel”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of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Doctors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in which a patient can interact with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two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or more number of doctors at a time. </a:t>
            </a: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</a:pPr>
            <a:endParaRPr lang="en-US" sz="1800" dirty="0" smtClean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5">
                  <a:lumMod val="1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“WhatsApp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Chat” </a:t>
            </a:r>
            <a:r>
              <a:rPr lang="en-US" sz="1800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</a:rPr>
              <a:t>is introduced in this system in order to provide  chat communication between doctor and patient.</a:t>
            </a: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5">
                  <a:lumMod val="10000"/>
                </a:schemeClr>
              </a:buClr>
              <a:buSzPct val="100000"/>
            </a:pPr>
            <a:endParaRPr lang="en-US" sz="18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1647824"/>
            <a:ext cx="2390774" cy="2752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06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777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sz="2800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277009"/>
              </p:ext>
            </p:extLst>
          </p:nvPr>
        </p:nvGraphicFramePr>
        <p:xfrm>
          <a:off x="1547812" y="1638299"/>
          <a:ext cx="6119813" cy="1463040"/>
        </p:xfrm>
        <a:graphic>
          <a:graphicData uri="http://schemas.openxmlformats.org/drawingml/2006/table">
            <a:tbl>
              <a:tblPr firstRow="1" bandRow="1">
                <a:tableStyleId>{42485E1D-E91A-4869-8A9C-4C4BCE2CBFBC}</a:tableStyleId>
              </a:tblPr>
              <a:tblGrid>
                <a:gridCol w="1771651">
                  <a:extLst>
                    <a:ext uri="{9D8B030D-6E8A-4147-A177-3AD203B41FA5}">
                      <a16:colId xmlns:a16="http://schemas.microsoft.com/office/drawing/2014/main" val="2947502664"/>
                    </a:ext>
                  </a:extLst>
                </a:gridCol>
                <a:gridCol w="4348162">
                  <a:extLst>
                    <a:ext uri="{9D8B030D-6E8A-4147-A177-3AD203B41FA5}">
                      <a16:colId xmlns:a16="http://schemas.microsoft.com/office/drawing/2014/main" val="3710296470"/>
                    </a:ext>
                  </a:extLst>
                </a:gridCol>
              </a:tblGrid>
              <a:tr h="3605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</a:t>
                      </a:r>
                      <a:endParaRPr lang="en-US" sz="18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HTML5,</a:t>
                      </a:r>
                      <a:r>
                        <a:rPr lang="en-US" sz="1800" baseline="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CSS3,JavaScript,jQuery</a:t>
                      </a:r>
                      <a:endParaRPr lang="en-US" sz="18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51188"/>
                  </a:ext>
                </a:extLst>
              </a:tr>
              <a:tr h="3605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</a:t>
                      </a:r>
                      <a:endParaRPr lang="en-US" sz="18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PHP</a:t>
                      </a:r>
                      <a:endParaRPr lang="en-US" sz="18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5255"/>
                  </a:ext>
                </a:extLst>
              </a:tr>
              <a:tr h="3605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  <a:endParaRPr lang="en-US" sz="18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</a:t>
                      </a:r>
                      <a:endParaRPr lang="en-US" sz="18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25424"/>
                  </a:ext>
                </a:extLst>
              </a:tr>
              <a:tr h="3605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</a:t>
                      </a:r>
                      <a:endParaRPr lang="en-US" sz="18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Studio </a:t>
                      </a:r>
                      <a:r>
                        <a:rPr lang="en-US" sz="180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18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33436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52" y="3467447"/>
            <a:ext cx="780356" cy="780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375" y="3433916"/>
            <a:ext cx="847417" cy="847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773" y="3400719"/>
            <a:ext cx="999831" cy="999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011" y="3529594"/>
            <a:ext cx="1091279" cy="591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828" y="3423000"/>
            <a:ext cx="883997" cy="8839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86" y="3450680"/>
            <a:ext cx="1135443" cy="813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72" y="3433916"/>
            <a:ext cx="1324556" cy="862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1 Marketing Plan by Slidesgo">
  <a:themeElements>
    <a:clrScheme name="Simple Light">
      <a:dk1>
        <a:srgbClr val="1D262D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649</Words>
  <Application>Microsoft Office PowerPoint</Application>
  <PresentationFormat>On-screen Show (16:9)</PresentationFormat>
  <Paragraphs>130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Barlow Medium</vt:lpstr>
      <vt:lpstr>Poppins</vt:lpstr>
      <vt:lpstr>Barlow</vt:lpstr>
      <vt:lpstr>Barlow Condensed Light</vt:lpstr>
      <vt:lpstr>Rozha One</vt:lpstr>
      <vt:lpstr>Arial</vt:lpstr>
      <vt:lpstr>Times New Roman</vt:lpstr>
      <vt:lpstr>Barlow Condensed</vt:lpstr>
      <vt:lpstr>Manjari</vt:lpstr>
      <vt:lpstr>Roboto Slab</vt:lpstr>
      <vt:lpstr>2021 Marketing Plan by Slidesgo</vt:lpstr>
      <vt:lpstr>2021 Marketing Plan by Slidesgo</vt:lpstr>
      <vt:lpstr>Rajkiya Engineering College,Bijnor</vt:lpstr>
      <vt:lpstr>Outlines </vt:lpstr>
      <vt:lpstr>PowerPoint Presentation</vt:lpstr>
      <vt:lpstr>Introduction</vt:lpstr>
      <vt:lpstr>Problems</vt:lpstr>
      <vt:lpstr>Benefits</vt:lpstr>
      <vt:lpstr>Features</vt:lpstr>
      <vt:lpstr>Proposed System</vt:lpstr>
      <vt:lpstr>Software Requirements</vt:lpstr>
      <vt:lpstr>Screenshots</vt:lpstr>
      <vt:lpstr>Admin Login</vt:lpstr>
      <vt:lpstr>Admin Portal</vt:lpstr>
      <vt:lpstr>Patient Signup </vt:lpstr>
      <vt:lpstr>Patient and Doctor Login</vt:lpstr>
      <vt:lpstr>Patient Portal</vt:lpstr>
      <vt:lpstr>PowerPoint Presentation</vt:lpstr>
      <vt:lpstr>Book an Appointment</vt:lpstr>
      <vt:lpstr>Book an Appointment for Expert Panel</vt:lpstr>
      <vt:lpstr>List of Appointments</vt:lpstr>
      <vt:lpstr>Doctor Portal</vt:lpstr>
      <vt:lpstr>Doctor Can See Appointments</vt:lpstr>
      <vt:lpstr>Give Prescription</vt:lpstr>
      <vt:lpstr>Patients Can Download Prescription</vt:lpstr>
      <vt:lpstr>Contact Us</vt:lpstr>
      <vt:lpstr>Departments</vt:lpstr>
      <vt:lpstr>Gallery</vt:lpstr>
      <vt:lpstr>Feedback</vt:lpstr>
      <vt:lpstr>Advantages</vt:lpstr>
      <vt:lpstr>Conclusion</vt:lpstr>
      <vt:lpstr>Future Scope</vt:lpstr>
      <vt:lpstr>References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MARKETING PLAN</dc:title>
  <dc:creator>Shyama Gupta</dc:creator>
  <cp:lastModifiedBy>Windows User</cp:lastModifiedBy>
  <cp:revision>99</cp:revision>
  <dcterms:modified xsi:type="dcterms:W3CDTF">2022-06-01T19:49:38Z</dcterms:modified>
</cp:coreProperties>
</file>